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B2961F-410E-49B3-AA1A-9E77B41BBCE4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92CB10-529A-4FB5-94AE-2B961B17B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irst\Desktop\20181107_110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056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33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´Ð¾ÑÐ¾Ð¶Ð½ÑÐµ Ð·Ð½Ð°ÐºÐ¸ Ð² ÐºÐ°ÑÑÐ¸Ð½ÐºÐ°Ñ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39248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9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´Ð¾ÑÐ¾Ð¶Ð½ÑÐµ Ð·Ð½Ð°ÐºÐ¸ Ð² ÐºÐ°ÑÑÐ¸Ð½ÐºÐ°Ñ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46449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34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rst\Desktop\20181103_085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3" y="404664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irst\Desktop\20181103_085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irst\Desktop\20181103_085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3" y="371703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rst\Desktop\20181103_085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8027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2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rst\Desktop\20181107_11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78719" y="-464371"/>
            <a:ext cx="6858000" cy="77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340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rst\Desktop\20181107_111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32783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irst\Desktop\20181107_111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rst\Desktop\20181107_105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98778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irst\Desktop\20181107_105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19193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35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irst\Desktop\20181107_111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0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´Ð¾ÑÐ¾Ð¶Ð½ÑÐµ Ð·Ð½Ð°ÐºÐ¸ Ð² ÐºÐ°ÑÑÐ¸Ð½ÐºÐ°Ñ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68052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25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´Ð¾ÑÐ¾Ð¶Ð½ÑÐµ Ð·Ð½Ð°ÐºÐ¸ Ð² ÐºÐ°ÑÑÐ¸Ð½ÐºÐ°Ñ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464496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50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´Ð¾ÑÐ¾Ð¶Ð½ÑÐµ Ð·Ð½Ð°ÐºÐ¸ Ð² ÐºÐ°ÑÑÐ¸Ð½ÐºÐ°Ñ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39482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00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First</dc:creator>
  <cp:lastModifiedBy>User</cp:lastModifiedBy>
  <cp:revision>4</cp:revision>
  <dcterms:created xsi:type="dcterms:W3CDTF">2018-11-07T08:46:48Z</dcterms:created>
  <dcterms:modified xsi:type="dcterms:W3CDTF">2018-11-14T10:01:30Z</dcterms:modified>
</cp:coreProperties>
</file>