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8" r:id="rId18"/>
    <p:sldId id="28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90" r:id="rId29"/>
    <p:sldId id="291" r:id="rId3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088E"/>
    <a:srgbClr val="280999"/>
    <a:srgbClr val="4A206A"/>
    <a:srgbClr val="2711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08E20-F1E1-44B1-828D-C0112832DC5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64DE-8019-4F85-AF0D-6341953FC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mprazdnik.ru/index.php?option=com_events&amp;view=item&amp;id=1889" TargetMode="External"/><Relationship Id="rId13" Type="http://schemas.openxmlformats.org/officeDocument/2006/relationships/hyperlink" Target="http://img-fotki.yandex.ru/get/6514/47407354.83b/0_fdb2f_b9595ea3_orig.jpg" TargetMode="External"/><Relationship Id="rId18" Type="http://schemas.openxmlformats.org/officeDocument/2006/relationships/hyperlink" Target="http://hostingkartinok.com/uploads/images/2011/12/319360a3ff98f16a9932d63cd96f9ebd.png" TargetMode="External"/><Relationship Id="rId26" Type="http://schemas.openxmlformats.org/officeDocument/2006/relationships/hyperlink" Target="http://www.playcast.ru/uploads/2014/12/09/11010026.png" TargetMode="External"/><Relationship Id="rId3" Type="http://schemas.openxmlformats.org/officeDocument/2006/relationships/hyperlink" Target="http://ped-kopilka.ru/blogs/ostrovok-tvorchestva/novogodnja-viktorina.html" TargetMode="External"/><Relationship Id="rId21" Type="http://schemas.openxmlformats.org/officeDocument/2006/relationships/hyperlink" Target="https://img-fotki.yandex.ru/get/9105/58581001.25d/0_df731_f776243f_XL.png" TargetMode="External"/><Relationship Id="rId7" Type="http://schemas.openxmlformats.org/officeDocument/2006/relationships/hyperlink" Target="http://infourok.ru/scenariy_novogodnego_meropriyatiya_dlya_5-6_klassov.-459739.htm" TargetMode="External"/><Relationship Id="rId12" Type="http://schemas.openxmlformats.org/officeDocument/2006/relationships/hyperlink" Target="http://nachalo4ka.ru/wp-content/uploads/2014/11/zimniy-novogodniy-fon-7.png" TargetMode="External"/><Relationship Id="rId17" Type="http://schemas.openxmlformats.org/officeDocument/2006/relationships/hyperlink" Target="http://static2.keep4u.ru/2012/06/24/f601c4c38f556786452928a834af9a17.png" TargetMode="External"/><Relationship Id="rId25" Type="http://schemas.openxmlformats.org/officeDocument/2006/relationships/hyperlink" Target="http://img3.proshkolu.ru/content/media/pic/std/3000000/2120000/2119064-dbacda8176f2ebf1.png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abload.de/img/flatcastsonsuzadek-yl8tpb7.png" TargetMode="External"/><Relationship Id="rId20" Type="http://schemas.openxmlformats.org/officeDocument/2006/relationships/hyperlink" Target="http://2.bp.blogspot.com/-vHIB0deFXAk/VFNcho5xo0I/AAAAAAAAALY/vldfIg7ArTw/s1600/0_93ae9_bc088f9d_orig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d-kopilka.ru/blogs/mila-kuzmina/novogodnie-igry.html" TargetMode="External"/><Relationship Id="rId11" Type="http://schemas.openxmlformats.org/officeDocument/2006/relationships/hyperlink" Target="http://www.filipoc.ru/guess/rebus/rebusi-pro-novyiy-god" TargetMode="External"/><Relationship Id="rId24" Type="http://schemas.openxmlformats.org/officeDocument/2006/relationships/hyperlink" Target="http://funforkids.ru/pictures/ny_dms/dms051.png" TargetMode="External"/><Relationship Id="rId5" Type="http://schemas.openxmlformats.org/officeDocument/2006/relationships/hyperlink" Target="http://kladraz.ru/prazdniki/novyi-god/viktoriny-na-novyi-god.html" TargetMode="External"/><Relationship Id="rId15" Type="http://schemas.openxmlformats.org/officeDocument/2006/relationships/hyperlink" Target="http://img-fotki.yandex.ru/get/6417/108950446.13b/0_d1b8b_68bed854_XL" TargetMode="External"/><Relationship Id="rId23" Type="http://schemas.openxmlformats.org/officeDocument/2006/relationships/hyperlink" Target="http://www.clipartsx.narod.ru/cliparts/crismas/19.png" TargetMode="External"/><Relationship Id="rId10" Type="http://schemas.openxmlformats.org/officeDocument/2006/relationships/hyperlink" Target="http://www.kopilochka.net.ru/zagadki/174-zagag.html" TargetMode="External"/><Relationship Id="rId19" Type="http://schemas.openxmlformats.org/officeDocument/2006/relationships/hyperlink" Target="https://img-fotki.yandex.ru/get/5412/131624064.42/0_6b112_dac70a0a_XL" TargetMode="External"/><Relationship Id="rId4" Type="http://schemas.openxmlformats.org/officeDocument/2006/relationships/hyperlink" Target="http://holiday-for-you.ru/novogodnyaya-viktorina-dlya-detej-s-otvetami.html" TargetMode="External"/><Relationship Id="rId9" Type="http://schemas.openxmlformats.org/officeDocument/2006/relationships/hyperlink" Target="http://www.pozdrav.ru/novogodnie-zagadki-3.shtml" TargetMode="External"/><Relationship Id="rId14" Type="http://schemas.openxmlformats.org/officeDocument/2006/relationships/hyperlink" Target="http://www.playcast.ru/uploads/2014/12/26/11277542.jpg" TargetMode="External"/><Relationship Id="rId22" Type="http://schemas.openxmlformats.org/officeDocument/2006/relationships/hyperlink" Target="http://holiday-club.at.ua/ng/masha.p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15518/39663434.708/0_a2288_70b218b6_M.png" TargetMode="External"/><Relationship Id="rId13" Type="http://schemas.openxmlformats.org/officeDocument/2006/relationships/hyperlink" Target="http://s1.pic4you.ru/allimage/y2012/11-22/12216/2720649.png" TargetMode="External"/><Relationship Id="rId18" Type="http://schemas.openxmlformats.org/officeDocument/2006/relationships/hyperlink" Target="http://img-fotki.yandex.ru/get/17911/16969765.258/0_96296_bdf1f764_orig.png" TargetMode="External"/><Relationship Id="rId26" Type="http://schemas.openxmlformats.org/officeDocument/2006/relationships/hyperlink" Target="http://www.playcast.ru/uploads/2015/03/08/12545921.png" TargetMode="External"/><Relationship Id="rId3" Type="http://schemas.openxmlformats.org/officeDocument/2006/relationships/hyperlink" Target="http://4.bp.blogspot.com/-rhUx7eQKAf4/TwtMIBBeShI/AAAAAAAAASE/gEwhmEI-uK4/s1600/93.png" TargetMode="External"/><Relationship Id="rId21" Type="http://schemas.openxmlformats.org/officeDocument/2006/relationships/hyperlink" Target="http://img-fotki.yandex.ru/get/15520/124077812.2d2/0_11d062_3f503e2b_S" TargetMode="External"/><Relationship Id="rId7" Type="http://schemas.openxmlformats.org/officeDocument/2006/relationships/hyperlink" Target="http://clipartmania.ru/uploads/gallery/main/358/new-year-763.png" TargetMode="External"/><Relationship Id="rId12" Type="http://schemas.openxmlformats.org/officeDocument/2006/relationships/hyperlink" Target="http://multimedia.getresponse.com/301/4497301/photos/44204101.png" TargetMode="External"/><Relationship Id="rId17" Type="http://schemas.openxmlformats.org/officeDocument/2006/relationships/hyperlink" Target="http://static2.keep4u.ru/2012/10/16/507e1701fb04e0c252f8e39dd9414102.png" TargetMode="External"/><Relationship Id="rId25" Type="http://schemas.openxmlformats.org/officeDocument/2006/relationships/hyperlink" Target="http://us.cdn4.123rf.com/168nwm/alexbannykh/alexbannykh0606/alexbannykh060600023/421934-&#1084;&#1086;&#1088;&#1078;.jpg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matveyrybka.ucoz.ru/_nw/21/79748714.jpg" TargetMode="External"/><Relationship Id="rId20" Type="http://schemas.openxmlformats.org/officeDocument/2006/relationships/hyperlink" Target="http://clipartist.net/RSS/openclipart.org/Unity/rg_1_24_cactus_art-1979px.png" TargetMode="External"/><Relationship Id="rId29" Type="http://schemas.openxmlformats.org/officeDocument/2006/relationships/hyperlink" Target="http://papus666.narod.ru/clipart/m/mes/mesac14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layer.myshared.ru/599706/data/images/img48.png" TargetMode="External"/><Relationship Id="rId11" Type="http://schemas.openxmlformats.org/officeDocument/2006/relationships/hyperlink" Target="http://img-fotki.yandex.ru/get/16099/16969765.250/0_958ec_713bb749_orig.png" TargetMode="External"/><Relationship Id="rId24" Type="http://schemas.openxmlformats.org/officeDocument/2006/relationships/hyperlink" Target="http://poilovo.narod.ru/images/arxiv2.png" TargetMode="External"/><Relationship Id="rId5" Type="http://schemas.openxmlformats.org/officeDocument/2006/relationships/hyperlink" Target="http://allday2.com/uploads/posts/2015-11/thumbs/1448268868_christmas-clipart-7-12.png" TargetMode="External"/><Relationship Id="rId15" Type="http://schemas.openxmlformats.org/officeDocument/2006/relationships/hyperlink" Target="http://meg-ll.com/images/55eaadb0ba46f.jpg" TargetMode="External"/><Relationship Id="rId23" Type="http://schemas.openxmlformats.org/officeDocument/2006/relationships/hyperlink" Target="http://clipartmania.ru/uploads/gallery/main/293/jar-34.png" TargetMode="External"/><Relationship Id="rId28" Type="http://schemas.openxmlformats.org/officeDocument/2006/relationships/hyperlink" Target="https://openclipart.org/image/2400px/svg_to_png/217651/1430048186.png" TargetMode="External"/><Relationship Id="rId10" Type="http://schemas.openxmlformats.org/officeDocument/2006/relationships/hyperlink" Target="http://img-fotki.yandex.ru/get/4525/47407354.3b2/0_a9dcf_eec54f8c_orig.png" TargetMode="External"/><Relationship Id="rId19" Type="http://schemas.openxmlformats.org/officeDocument/2006/relationships/hyperlink" Target="http://nokia7.testvt.erahost.ru/uploads/posts/2015-02/1423726657_stul-korichnevoe-derevo-s-krasivym-reznym-uzorom.png" TargetMode="External"/><Relationship Id="rId31" Type="http://schemas.openxmlformats.org/officeDocument/2006/relationships/hyperlink" Target="http://www.playcast.ru/uploads/2013/04/13/5166580.png" TargetMode="External"/><Relationship Id="rId4" Type="http://schemas.openxmlformats.org/officeDocument/2006/relationships/hyperlink" Target="http://www.coollady.ru/pic/0002/077/51.jpg" TargetMode="External"/><Relationship Id="rId9" Type="http://schemas.openxmlformats.org/officeDocument/2006/relationships/hyperlink" Target="http://&#1088;&#1072;&#1081;-&#1087;&#1091;&#1090;&#1077;&#1096;&#1077;&#1089;&#1090;&#1074;&#1080;&#1081;.&#1088;&#1092;/attachments/Image/1a408432383e.png" TargetMode="External"/><Relationship Id="rId14" Type="http://schemas.openxmlformats.org/officeDocument/2006/relationships/hyperlink" Target="http://risuem.ucoz.ru/clipart/zimnie_bukvy.jpg" TargetMode="External"/><Relationship Id="rId22" Type="http://schemas.openxmlformats.org/officeDocument/2006/relationships/hyperlink" Target="http://shket.com.ua/images/item/8190/lyiji_detskie_04_18_sinie_d1.jpg" TargetMode="External"/><Relationship Id="rId27" Type="http://schemas.openxmlformats.org/officeDocument/2006/relationships/hyperlink" Target="http://www.playcast.ru/uploads/2014/05/09/8536721.png" TargetMode="External"/><Relationship Id="rId30" Type="http://schemas.openxmlformats.org/officeDocument/2006/relationships/hyperlink" Target="http://img-fotki.yandex.ru/get/5904/47407354.53b/0_c1a33_61ce4f50_orig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501122" cy="210027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МКОУ «КСОШ № 2»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600" b="1" dirty="0" smtClean="0">
                <a:solidFill>
                  <a:srgbClr val="25088E"/>
                </a:solidFill>
                <a:latin typeface="+mn-lt"/>
                <a:cs typeface="Times New Roman" pitchFamily="18" charset="0"/>
              </a:rPr>
              <a:t>Развлекательный час </a:t>
            </a:r>
            <a:r>
              <a:rPr lang="ru-RU" sz="3600" b="1" dirty="0" smtClean="0">
                <a:solidFill>
                  <a:srgbClr val="25088E"/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25088E"/>
                </a:solidFill>
                <a:latin typeface="+mn-lt"/>
                <a:cs typeface="Times New Roman" pitchFamily="18" charset="0"/>
              </a:rPr>
              <a:t>НОВОГОДНяя</a:t>
            </a:r>
            <a:r>
              <a:rPr lang="ru-RU" sz="3600" b="1" dirty="0" smtClean="0">
                <a:solidFill>
                  <a:srgbClr val="25088E"/>
                </a:solidFill>
                <a:latin typeface="+mn-lt"/>
                <a:cs typeface="Times New Roman" pitchFamily="18" charset="0"/>
              </a:rPr>
              <a:t> мозаика»</a:t>
            </a:r>
            <a:endParaRPr lang="ru-RU" sz="3600" b="1" dirty="0">
              <a:solidFill>
                <a:srgbClr val="25088E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714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dirty="0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Комарова Н. </a:t>
            </a:r>
            <a:r>
              <a:rPr lang="ru-RU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А.– </a:t>
            </a:r>
            <a:r>
              <a:rPr lang="ru-RU" dirty="0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высшей МКОУ «КСОШ </a:t>
            </a:r>
            <a:r>
              <a:rPr lang="ru-RU" dirty="0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dirty="0" smtClean="0">
                <a:solidFill>
                  <a:srgbClr val="2809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2809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072362" cy="578647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200" b="1" dirty="0" smtClean="0"/>
              <a:t>Вопросы для викторины:</a:t>
            </a:r>
            <a:br>
              <a:rPr lang="ru-RU" sz="1200" b="1" dirty="0" smtClean="0"/>
            </a:br>
            <a:r>
              <a:rPr lang="ru-RU" sz="1200" u="sng" dirty="0" smtClean="0">
                <a:hlinkClick r:id="rId3"/>
              </a:rPr>
              <a:t>http://ped-kopilka.ru/blogs/ostrovok-tvorchestva/novogodnja-viktorina.html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4"/>
              </a:rPr>
              <a:t>http://holiday-for-you.ru/novogodnyaya-viktorina-dlya-detej-s-otvetami.html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5"/>
              </a:rPr>
              <a:t>http://kladraz.ru/prazdniki/novyi-god/viktoriny-na-novyi-god.html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Игры:  «Да или нет»,  «Греемся».</a:t>
            </a:r>
            <a:br>
              <a:rPr lang="ru-RU" sz="1200" b="1" dirty="0" smtClean="0"/>
            </a:br>
            <a:r>
              <a:rPr lang="ru-RU" sz="1200" u="sng" dirty="0" smtClean="0">
                <a:hlinkClick r:id="rId6"/>
              </a:rPr>
              <a:t>http://ped-kopilka.ru/blogs/mila-kuzmina/novogodnie-igry.html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Конкурс «Лепим снеговика»:</a:t>
            </a:r>
            <a:br>
              <a:rPr lang="ru-RU" sz="1200" b="1" dirty="0" smtClean="0"/>
            </a:br>
            <a:r>
              <a:rPr lang="ru-RU" sz="1200" u="sng" dirty="0" smtClean="0">
                <a:hlinkClick r:id="rId7"/>
              </a:rPr>
              <a:t>http://infourok.ru/scenariy_novogodnego_meropriyatiya_dlya_5-6_klassov.-459739.htm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Конкурс «Без чего невозможна встреча Нового года»:</a:t>
            </a:r>
            <a:br>
              <a:rPr lang="ru-RU" sz="1200" b="1" dirty="0" smtClean="0"/>
            </a:br>
            <a:r>
              <a:rPr lang="ru-RU" sz="1200" u="sng" dirty="0" smtClean="0">
                <a:hlinkClick r:id="rId8"/>
              </a:rPr>
              <a:t>http://www.domprazdnik.ru/index.php?option=com_events&amp;view=item&amp;id=1889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Загадки:</a:t>
            </a:r>
            <a:br>
              <a:rPr lang="ru-RU" sz="1200" b="1" dirty="0" smtClean="0"/>
            </a:br>
            <a:r>
              <a:rPr lang="ru-RU" sz="1200" u="sng" dirty="0" smtClean="0">
                <a:hlinkClick r:id="rId9"/>
              </a:rPr>
              <a:t>http://www.pozdrav.ru/novogodnie-zagadki-3.shtml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10"/>
              </a:rPr>
              <a:t>http://www.kopilochka.net.ru/zagadki/174-zagag.html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Идеи для создания ребусов:</a:t>
            </a:r>
            <a:br>
              <a:rPr lang="ru-RU" sz="1200" b="1" dirty="0" smtClean="0"/>
            </a:br>
            <a:r>
              <a:rPr lang="ru-RU" sz="1200" u="sng" dirty="0" smtClean="0">
                <a:hlinkClick r:id="rId11"/>
              </a:rPr>
              <a:t>http://www.filipoc.ru/guess/rebus/rebusi-pro-novyiy-god</a:t>
            </a: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b="1" dirty="0" smtClean="0"/>
              <a:t>Фоны:</a:t>
            </a:r>
            <a:br>
              <a:rPr lang="ru-RU" sz="1200" b="1" dirty="0" smtClean="0"/>
            </a:br>
            <a:r>
              <a:rPr lang="ru-RU" sz="1200" u="sng" dirty="0" smtClean="0">
                <a:hlinkClick r:id="rId12"/>
              </a:rPr>
              <a:t>http://nachalo4ka.ru/wp-content/uploads/2014/11/zimniy-novogodniy-fon-7.png</a:t>
            </a:r>
            <a:r>
              <a:rPr lang="ru-RU" sz="1200" dirty="0" smtClean="0"/>
              <a:t>  </a:t>
            </a:r>
            <a:br>
              <a:rPr lang="ru-RU" sz="1200" dirty="0" smtClean="0"/>
            </a:br>
            <a:r>
              <a:rPr lang="ru-RU" sz="1200" u="sng" dirty="0" smtClean="0">
                <a:hlinkClick r:id="rId13"/>
              </a:rPr>
              <a:t>http://img-fotki.yandex.ru/get/6514/47407354.83b/0_fdb2f_b9595ea3_orig.jpg</a:t>
            </a:r>
            <a:r>
              <a:rPr lang="ru-RU" sz="1200" dirty="0" smtClean="0"/>
              <a:t>    </a:t>
            </a:r>
            <a:br>
              <a:rPr lang="ru-RU" sz="1200" dirty="0" smtClean="0"/>
            </a:br>
            <a:r>
              <a:rPr lang="ru-RU" sz="1200" u="sng" dirty="0" smtClean="0">
                <a:hlinkClick r:id="rId14"/>
              </a:rPr>
              <a:t>http://www.playcast.ru/uploads/2014/12/26/11277542.jpg</a:t>
            </a:r>
            <a:r>
              <a:rPr lang="ru-RU" sz="1200" u="sng" dirty="0" smtClean="0"/>
              <a:t/>
            </a:r>
            <a:br>
              <a:rPr lang="ru-RU" sz="1200" u="sng" dirty="0" smtClean="0"/>
            </a:br>
            <a:r>
              <a:rPr lang="ru-RU" sz="1200" b="1" u="sng" dirty="0" smtClean="0"/>
              <a:t>К</a:t>
            </a:r>
            <a:r>
              <a:rPr lang="ru-RU" sz="1200" b="1" dirty="0" smtClean="0"/>
              <a:t>артинки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u="sng" dirty="0" smtClean="0">
                <a:hlinkClick r:id="rId15"/>
              </a:rPr>
              <a:t>http://img-fotki.yandex.ru/get/6417/108950446.13b/0_d1b8b_68bed854_XL</a:t>
            </a:r>
            <a:r>
              <a:rPr lang="ru-RU" sz="1200" u="sng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16"/>
              </a:rPr>
              <a:t>http://abload.de/img/flatcastsonsuzadek-yl8tpb7.png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17"/>
              </a:rPr>
              <a:t>http://static2.keep4u.ru/2012/06/24/f601c4c38f556786452928a834af9a17.png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18"/>
              </a:rPr>
              <a:t>http://hostingkartinok.com/uploads/images/2011/12/319360a3ff98f16a9932d63cd96f9ebd.png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19"/>
              </a:rPr>
              <a:t>https://img-fotki.yandex.ru/get/5412/131624064.42/0_6b112_dac70a0a_XL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20"/>
              </a:rPr>
              <a:t>http://2.bp.blogspot.com/-vHIB0deFXAk/VFNcho5xo0I/AAAAAAAAALY/vldfIg7ArTw/s1600/0_93ae9_bc088f9d_orig.png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21"/>
              </a:rPr>
              <a:t>https://img-fotki.yandex.ru/get/9105/58581001.25d/0_df731_f776243f_XL.png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22"/>
              </a:rPr>
              <a:t>http://holiday-club.at.ua/ng/masha.png</a:t>
            </a:r>
            <a:r>
              <a:rPr lang="ru-RU" sz="1200" u="sng" dirty="0" smtClean="0"/>
              <a:t/>
            </a:r>
            <a:br>
              <a:rPr lang="ru-RU" sz="1200" u="sng" dirty="0" smtClean="0"/>
            </a:br>
            <a:r>
              <a:rPr lang="ru-RU" sz="1200" u="sng" dirty="0" smtClean="0">
                <a:hlinkClick r:id="rId23"/>
              </a:rPr>
              <a:t>http://www.clipartsx.narod.ru/cliparts/crismas/19.png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24"/>
              </a:rPr>
              <a:t>http://funforkids.ru/pictures/ny_dms/dms051.png </a:t>
            </a:r>
            <a:r>
              <a:rPr lang="ru-RU" sz="1200" u="sng" dirty="0" smtClean="0"/>
              <a:t/>
            </a:r>
            <a:br>
              <a:rPr lang="ru-RU" sz="1200" u="sng" dirty="0" smtClean="0"/>
            </a:br>
            <a:r>
              <a:rPr lang="en-US" sz="1200" u="sng" dirty="0" smtClean="0">
                <a:hlinkClick r:id="rId25"/>
              </a:rPr>
              <a:t>http://img3.proshkolu.ru/content/media/pic/std/3000000/2120000/2119064-dbacda8176f2ebf1.png </a:t>
            </a:r>
            <a:r>
              <a:rPr lang="ru-RU" sz="1200" u="sng" dirty="0" smtClean="0">
                <a:hlinkClick r:id="rId25"/>
              </a:rPr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 smtClean="0">
                <a:hlinkClick r:id="rId26"/>
              </a:rPr>
              <a:t>http://www.playcast.ru/uploads/2014/12/09/11010026.png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5929354" cy="5572164"/>
          </a:xfrm>
        </p:spPr>
        <p:txBody>
          <a:bodyPr anchor="t">
            <a:noAutofit/>
          </a:bodyPr>
          <a:lstStyle/>
          <a:p>
            <a:pPr algn="l"/>
            <a:r>
              <a:rPr lang="ru-RU" sz="1050" u="sng" dirty="0" smtClean="0">
                <a:hlinkClick r:id="rId3"/>
              </a:rPr>
              <a:t>http://4.bp.blogspot.com/-rhUx7eQKAf4/TwtMIBBeShI/AAAAAAAAASE/gEwhmEI-uK4/s1600/93.png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4"/>
              </a:rPr>
              <a:t>http://www.coollady.ru/pic/0002/077/51.jpg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5"/>
              </a:rPr>
              <a:t>http://allday2.com/uploads/posts/2015-11/thumbs/1448268868_christmas-clipart-7-12.png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en-US" sz="1050" u="sng" dirty="0" smtClean="0">
                <a:hlinkClick r:id="rId6"/>
              </a:rPr>
              <a:t>http://player.myshared.ru/599706/data/images/img48.png</a:t>
            </a:r>
            <a:r>
              <a:rPr lang="ru-RU" sz="1050" u="sng" dirty="0" smtClean="0"/>
              <a:t>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7"/>
              </a:rPr>
              <a:t>http://clipartmania.ru/uploads/gallery/main/358/new-year-763.png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8"/>
              </a:rPr>
              <a:t>https://img-fotki.yandex.ru/get/15518/39663434.708/0_a2288_70b218b6_M.png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9"/>
              </a:rPr>
              <a:t>http://рай-путешествий.рф/attachments/Image/1a408432383e.png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0"/>
              </a:rPr>
              <a:t>http://img-fotki.yandex.ru/get/4525/47407354.3b2/0_a9dcf_eec54f8c_orig.png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1"/>
              </a:rPr>
              <a:t>http://img-fotki.yandex.ru/get/16099/16969765.250/0_958ec_713bb749_orig.png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2"/>
              </a:rPr>
              <a:t>http://multimedia.getresponse.com/301/4497301/photos/44204101.png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en-US" sz="1050" u="sng" dirty="0" smtClean="0">
                <a:hlinkClick r:id="rId13"/>
              </a:rPr>
              <a:t>http://s1.pic4you.ru/allimage/y2012/11-22/12216/2720649.png</a:t>
            </a:r>
            <a:r>
              <a:rPr lang="ru-RU" sz="1050" u="sng" dirty="0" smtClean="0"/>
              <a:t>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4"/>
              </a:rPr>
              <a:t>http://risuem.ucoz.ru/clipart/zimnie_bukvy.jpg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5"/>
              </a:rPr>
              <a:t>http://meg-ll.com/images/55eaadb0ba46f.jpg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en-US" sz="1050" dirty="0" smtClean="0">
                <a:hlinkClick r:id="rId16"/>
              </a:rPr>
              <a:t>http://matveyrybka.ucoz.ru/_nw/21/79748714.jpg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200" b="1" dirty="0" smtClean="0"/>
              <a:t>Картинки для ребусов: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7"/>
              </a:rPr>
              <a:t>http://static2.keep4u.ru/2012/10/16/507e1701fb04e0c252f8e39dd9414102.png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8"/>
              </a:rPr>
              <a:t>http://img-fotki.yandex.ru/get/17911/16969765.258/0_96296_bdf1f764_orig.png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19"/>
              </a:rPr>
              <a:t>http://nokia7.testvt.erahost.ru/uploads/posts/2015-02/1423726657_stul-korichnevoe-derevo-s-krasivym-reznym-uzorom.png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0"/>
              </a:rPr>
              <a:t>http://clipartist.net/RSS/openclipart.org/Unity/rg_1_24_cactus_art-1979px.png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1"/>
              </a:rPr>
              <a:t>http://img-fotki.yandex.ru/get/15520/124077812.2d2/0_11d062_3f503e2b_S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2"/>
              </a:rPr>
              <a:t>http://shket.com.ua/images/item/8190/lyiji_detskie_04_18_sinie_d1.jpg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3"/>
              </a:rPr>
              <a:t>http://clipartmania.ru/uploads/gallery/main/293/jar-34.png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4"/>
              </a:rPr>
              <a:t>http://poilovo.narod.ru/images/arxiv2.png</a:t>
            </a:r>
            <a:r>
              <a:rPr lang="ru-RU" sz="1050" u="sng" dirty="0" smtClean="0"/>
              <a:t>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5"/>
              </a:rPr>
              <a:t>http://us.cdn4.123rf.com/168nwm/alexbannykh/alexbannykh0606/alexbannykh060600023/421934-морж.jpg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6"/>
              </a:rPr>
              <a:t>http://www.playcast.ru/uploads/2015/03/08/12545921.png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7"/>
              </a:rPr>
              <a:t>http://www.playcast.ru/uploads/2014/05/09/8536721.png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8"/>
              </a:rPr>
              <a:t>https://openclipart.org/image/2400px/svg_to_png/217651/1430048186.png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29"/>
              </a:rPr>
              <a:t>http://papus666.narod.ru/clipart/m/mes/mesac14.png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30"/>
              </a:rPr>
              <a:t>http://img-fotki.yandex.ru/get/5904/47407354.53b/0_c1a33_61ce4f50_orig.png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u="sng" dirty="0" smtClean="0">
                <a:hlinkClick r:id="rId31"/>
              </a:rPr>
              <a:t>http://www.playcast.ru/uploads/2013/04/13/5166580.png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Application>Microsoft Office PowerPoint</Application>
  <PresentationFormat>Экран (4:3)</PresentationFormat>
  <Paragraphs>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МКОУ «КСОШ № 2»  Развлекательный час «НОВОГОДНяя мозаика»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Вопросы для викторины: http://ped-kopilka.ru/blogs/ostrovok-tvorchestva/novogodnja-viktorina.html http://holiday-for-you.ru/novogodnyaya-viktorina-dlya-detej-s-otvetami.html http://kladraz.ru/prazdniki/novyi-god/viktoriny-na-novyi-god.html Игры:  «Да или нет»,  «Греемся». http://ped-kopilka.ru/blogs/mila-kuzmina/novogodnie-igry.html Конкурс «Лепим снеговика»: http://infourok.ru/scenariy_novogodnego_meropriyatiya_dlya_5-6_klassov.-459739.htm Конкурс «Без чего невозможна встреча Нового года»: http://www.domprazdnik.ru/index.php?option=com_events&amp;view=item&amp;id=1889 Загадки: http://www.pozdrav.ru/novogodnie-zagadki-3.shtml http://www.kopilochka.net.ru/zagadki/174-zagag.html Идеи для создания ребусов: http://www.filipoc.ru/guess/rebus/rebusi-pro-novyiy-god  Фоны: http://nachalo4ka.ru/wp-content/uploads/2014/11/zimniy-novogodniy-fon-7.png   http://img-fotki.yandex.ru/get/6514/47407354.83b/0_fdb2f_b9595ea3_orig.jpg     http://www.playcast.ru/uploads/2014/12/26/11277542.jpg Картинки http://img-fotki.yandex.ru/get/6417/108950446.13b/0_d1b8b_68bed854_XL  http://abload.de/img/flatcastsonsuzadek-yl8tpb7.png http://static2.keep4u.ru/2012/06/24/f601c4c38f556786452928a834af9a17.png http://hostingkartinok.com/uploads/images/2011/12/319360a3ff98f16a9932d63cd96f9ebd.png https://img-fotki.yandex.ru/get/5412/131624064.42/0_6b112_dac70a0a_XL http://2.bp.blogspot.com/-vHIB0deFXAk/VFNcho5xo0I/AAAAAAAAALY/vldfIg7ArTw/s1600/0_93ae9_bc088f9d_orig.png https://img-fotki.yandex.ru/get/9105/58581001.25d/0_df731_f776243f_XL.png http://holiday-club.at.ua/ng/masha.png http://www.clipartsx.narod.ru/cliparts/crismas/19.png http://funforkids.ru/pictures/ny_dms/dms051.png  http://img3.proshkolu.ru/content/media/pic/std/3000000/2120000/2119064-dbacda8176f2ebf1.png   http://www.playcast.ru/uploads/2014/12/09/11010026.png     </vt:lpstr>
      <vt:lpstr>http://4.bp.blogspot.com/-rhUx7eQKAf4/TwtMIBBeShI/AAAAAAAAASE/gEwhmEI-uK4/s1600/93.png http://www.coollady.ru/pic/0002/077/51.jpg http://allday2.com/uploads/posts/2015-11/thumbs/1448268868_christmas-clipart-7-12.png http://player.myshared.ru/599706/data/images/img48.png  http://clipartmania.ru/uploads/gallery/main/358/new-year-763.png https://img-fotki.yandex.ru/get/15518/39663434.708/0_a2288_70b218b6_M.png http://рай-путешествий.рф/attachments/Image/1a408432383e.png http://img-fotki.yandex.ru/get/4525/47407354.3b2/0_a9dcf_eec54f8c_orig.png http://img-fotki.yandex.ru/get/16099/16969765.250/0_958ec_713bb749_orig.png http://multimedia.getresponse.com/301/4497301/photos/44204101.png http://s1.pic4you.ru/allimage/y2012/11-22/12216/2720649.png  http://risuem.ucoz.ru/clipart/zimnie_bukvy.jpg http://meg-ll.com/images/55eaadb0ba46f.jpg http://matveyrybka.ucoz.ru/_nw/21/79748714.jpg Картинки для ребусов: http://static2.keep4u.ru/2012/10/16/507e1701fb04e0c252f8e39dd9414102.png http://img-fotki.yandex.ru/get/17911/16969765.258/0_96296_bdf1f764_orig.png http://nokia7.testvt.erahost.ru/uploads/posts/2015-02/1423726657_stul-korichnevoe-derevo-s-krasivym-reznym-uzorom.png http://clipartist.net/RSS/openclipart.org/Unity/rg_1_24_cactus_art-1979px.png http://img-fotki.yandex.ru/get/15520/124077812.2d2/0_11d062_3f503e2b_S http://shket.com.ua/images/item/8190/lyiji_detskie_04_18_sinie_d1.jpg http://clipartmania.ru/uploads/gallery/main/293/jar-34.png http://poilovo.narod.ru/images/arxiv2.png  http://us.cdn4.123rf.com/168nwm/alexbannykh/alexbannykh0606/alexbannykh060600023/421934-морж.jpg http://www.playcast.ru/uploads/2015/03/08/12545921.png http://www.playcast.ru/uploads/2014/05/09/8536721.png https://openclipart.org/image/2400px/svg_to_png/217651/1430048186.png http://papus666.narod.ru/clipart/m/mes/mesac14.png http://img-fotki.yandex.ru/get/5904/47407354.53b/0_c1a33_61ce4f50_orig.png http://www.playcast.ru/uploads/2013/04/13/5166580.png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PolinaS</dc:creator>
  <cp:lastModifiedBy>надежда</cp:lastModifiedBy>
  <cp:revision>24</cp:revision>
  <dcterms:created xsi:type="dcterms:W3CDTF">2015-12-10T07:07:38Z</dcterms:created>
  <dcterms:modified xsi:type="dcterms:W3CDTF">2018-12-23T16:00:16Z</dcterms:modified>
</cp:coreProperties>
</file>