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9" r:id="rId3"/>
    <p:sldId id="330" r:id="rId4"/>
    <p:sldId id="331" r:id="rId5"/>
    <p:sldId id="332" r:id="rId6"/>
    <p:sldId id="333" r:id="rId7"/>
    <p:sldId id="335" r:id="rId8"/>
    <p:sldId id="334" r:id="rId9"/>
    <p:sldId id="32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38B1F9-9822-4A3D-9F38-D0647F585ED2}">
          <p14:sldIdLst>
            <p14:sldId id="256"/>
            <p14:sldId id="329"/>
            <p14:sldId id="330"/>
            <p14:sldId id="331"/>
            <p14:sldId id="332"/>
            <p14:sldId id="333"/>
            <p14:sldId id="335"/>
            <p14:sldId id="334"/>
            <p14:sldId id="328"/>
          </p14:sldIdLst>
        </p14:section>
        <p14:section name="Раздел без заголовка" id="{14023409-4AAD-4020-820C-AE0CE851746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4A1FD7-2B99-448A-BA17-149B02317B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694512" cy="3195787"/>
          </a:xfrm>
        </p:spPr>
        <p:txBody>
          <a:bodyPr>
            <a:normAutofit/>
          </a:bodyPr>
          <a:lstStyle/>
          <a:p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СТРУКТУРНОЕ ОТДЕЛЕНИЕ НАЧАЛЬНОГО ОБЩЕГО ОБРАЗОВАНИЯ С ДОШКОЛЬНЫМИ ГРУППАМИ</a:t>
            </a:r>
            <a:b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600" b="1" cap="all" dirty="0" err="1" smtClean="0">
                <a:solidFill>
                  <a:srgbClr val="C00000"/>
                </a:solidFill>
                <a:latin typeface="Georgia" pitchFamily="18" charset="0"/>
              </a:rPr>
              <a:t>мкоу</a:t>
            </a:r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 «</a:t>
            </a:r>
            <a:r>
              <a:rPr lang="ru-RU" sz="1600" b="1" cap="all" dirty="0" err="1" smtClean="0">
                <a:solidFill>
                  <a:srgbClr val="C00000"/>
                </a:solidFill>
                <a:latin typeface="Georgia" pitchFamily="18" charset="0"/>
              </a:rPr>
              <a:t>ксош</a:t>
            </a:r>
            <a: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  <a:t> № 2»</a:t>
            </a:r>
            <a:br>
              <a:rPr lang="ru-RU" sz="16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>семинар-практикум</a:t>
            </a:r>
            <a:b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C00000"/>
                </a:solidFill>
                <a:latin typeface="Georgia" pitchFamily="18" charset="0"/>
              </a:rPr>
              <a:t>«как научить детей задавать познавательные вопросы»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725144"/>
            <a:ext cx="5896744" cy="1739490"/>
          </a:xfrm>
        </p:spPr>
        <p:txBody>
          <a:bodyPr/>
          <a:lstStyle/>
          <a:p>
            <a:endParaRPr lang="ru-RU" sz="1800" b="1" cap="all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Воспитатель первой квалификационной категории</a:t>
            </a:r>
          </a:p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Прошина Анна Вячеславовна</a:t>
            </a:r>
          </a:p>
          <a:p>
            <a:endParaRPr lang="ru-RU" sz="1800" b="1" cap="all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Он взрослых изводил вопросом "Почему?"</a:t>
            </a:r>
            <a:br>
              <a:rPr lang="ru-RU" b="1" dirty="0"/>
            </a:br>
            <a:r>
              <a:rPr lang="ru-RU" b="1" dirty="0"/>
              <a:t>Его прозвали "Маленький философ".</a:t>
            </a:r>
            <a:br>
              <a:rPr lang="ru-RU" b="1" dirty="0"/>
            </a:br>
            <a:r>
              <a:rPr lang="ru-RU" b="1" dirty="0"/>
              <a:t>Но только он подрос, как начали ему</a:t>
            </a:r>
            <a:br>
              <a:rPr lang="ru-RU" b="1" dirty="0"/>
            </a:br>
            <a:r>
              <a:rPr lang="ru-RU" b="1" dirty="0"/>
              <a:t>Преподносить ответы без вопросов.</a:t>
            </a:r>
            <a:br>
              <a:rPr lang="ru-RU" b="1" dirty="0"/>
            </a:br>
            <a:r>
              <a:rPr lang="ru-RU" b="1" dirty="0"/>
              <a:t>И с этих пор он больше никому</a:t>
            </a:r>
            <a:br>
              <a:rPr lang="ru-RU" b="1" dirty="0"/>
            </a:br>
            <a:r>
              <a:rPr lang="ru-RU" b="1" dirty="0"/>
              <a:t>Не задает вопросов "Почему?".</a:t>
            </a:r>
            <a:br>
              <a:rPr lang="ru-RU" b="1" dirty="0"/>
            </a:br>
            <a:endParaRPr lang="ru-RU" b="1" dirty="0" smtClean="0"/>
          </a:p>
          <a:p>
            <a:pPr marL="0" indent="0" algn="ctr">
              <a:buNone/>
            </a:pPr>
            <a:r>
              <a:rPr lang="ru-RU" b="1" i="1" dirty="0" smtClean="0"/>
              <a:t>Самуил </a:t>
            </a:r>
            <a:r>
              <a:rPr lang="ru-RU" b="1" i="1" dirty="0"/>
              <a:t>Яковлевич Маршак</a:t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7368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K:\СЕМИНАР-ПРАКТИКУМ\типы вопросов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507807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795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29571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митрий.Proshin-PC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711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митрий.Proshin-PC\Desktop\сюжетная карт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943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Метод постановки цепочки вопросов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Кто?</a:t>
            </a:r>
          </a:p>
          <a:p>
            <a:r>
              <a:rPr lang="ru-RU" b="1" dirty="0" smtClean="0"/>
              <a:t>Что делают?</a:t>
            </a:r>
          </a:p>
          <a:p>
            <a:r>
              <a:rPr lang="ru-RU" b="1" dirty="0" smtClean="0"/>
              <a:t>Каким способом (как)?</a:t>
            </a:r>
          </a:p>
          <a:p>
            <a:r>
              <a:rPr lang="ru-RU" b="1" dirty="0" smtClean="0"/>
              <a:t>В каких обстоятельствах (где, когда)?</a:t>
            </a:r>
          </a:p>
          <a:p>
            <a:r>
              <a:rPr lang="ru-RU" b="1" dirty="0" smtClean="0"/>
              <a:t>По какой причине или для чего </a:t>
            </a:r>
          </a:p>
          <a:p>
            <a:pPr marL="0" indent="0">
              <a:buNone/>
            </a:pPr>
            <a:r>
              <a:rPr lang="ru-RU" b="1" dirty="0" smtClean="0"/>
              <a:t> (почему, зачем)?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148427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5"/>
            <a:ext cx="619268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447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027" name="Picture 3" descr="C:\Users\13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5328592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28946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5_x2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61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65_x2N</vt:lpstr>
      <vt:lpstr>СТРУКТУРНОЕ ОТДЕЛЕНИЕ НАЧАЛЬНОГО ОБЩЕГО ОБРАЗОВАНИЯ С ДОШКОЛЬНЫМИ ГРУППАМИ  мкоу «ксош № 2»  семинар-практикум «как научить детей задавать познавательные вопросы»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постановки цепочки вопросов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образовательной деятельности с дошкольниками</dc:title>
  <dc:creator>ТАТЬЯНА</dc:creator>
  <cp:lastModifiedBy>Дмитрий</cp:lastModifiedBy>
  <cp:revision>130</cp:revision>
  <dcterms:created xsi:type="dcterms:W3CDTF">2011-10-14T10:36:10Z</dcterms:created>
  <dcterms:modified xsi:type="dcterms:W3CDTF">2018-10-23T19:15:02Z</dcterms:modified>
</cp:coreProperties>
</file>