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4D3E42-42D3-488D-89ED-1D5575AF75C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512BC-6D83-4983-8AFE-1FD151D38B8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7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FBB5D-49B9-4A77-9B66-2BDD511F222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D49AC-1D7B-4670-8296-44092114468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96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32C7D-699A-4A96-B389-A461AB5D3D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B71E3-D3E6-4C56-9FEF-424813EA7F1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4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C19A2-210B-4D97-A721-46FB9079C8C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63503-31B7-4D06-B8A4-1B503A5F2DB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98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26EDC-6979-4D39-9E20-7F35445D771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0F7F6-FDFE-4976-A9E5-260CCF8079D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405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2A83C8-A222-4917-84EC-B17947B3E55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3B9BD-7DEF-4A1F-80CB-EBFDC015896F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37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D8CC05-2FA7-4678-B0A5-6090BDDDA0A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0FFE8-C805-4B8F-8520-7524809B76E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13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BE8F6-E6E2-4E9A-A9A5-A9372FEC7F71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81F97-3621-48EA-821C-55D3577A3EE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28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67865-42DF-4EF9-B31C-808B5F7F1025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AFFC2-AE78-454B-A983-1B031BCAA25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BD411F-039A-481E-B46F-E2F98B09829E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2868E-B628-4703-BDEC-AA580804526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3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58672-3934-40DC-B42B-504AB0AE32B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D6F9D-E3CB-41A1-A6B2-227F3D845C5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92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784D3-121F-4E70-8173-E1CC1A6BCCA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Franklin Gothic Book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Franklin Gothic Book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Franklin Gothic Book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C0468-5109-41E7-87DB-8AD9A678D51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Franklin Gothic Book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Franklin Gothic Book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3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2500" y="5589588"/>
            <a:ext cx="3167063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Посёлок Куркино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01.06. 2020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458200" cy="4176464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None/>
              <a:defRPr/>
            </a:pPr>
            <a:r>
              <a:rPr lang="ru-RU" dirty="0" smtClean="0"/>
              <a:t>Викторина</a:t>
            </a:r>
            <a:br>
              <a:rPr lang="ru-RU" dirty="0" smtClean="0"/>
            </a:br>
            <a:r>
              <a:rPr lang="ru-RU" dirty="0" smtClean="0"/>
              <a:t> «А ну-ка! Угадай-ка!»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                                                                Классный руководитель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Сысоева Ольга Алексеевна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270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3068638"/>
            <a:ext cx="9612313" cy="15128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Ответы: Язык, </a:t>
            </a:r>
            <a:r>
              <a:rPr lang="ru-RU" dirty="0" smtClean="0"/>
              <a:t>жук, стол</a:t>
            </a:r>
            <a:r>
              <a:rPr lang="ru-RU" dirty="0" smtClean="0"/>
              <a:t>, колодец, карандаш</a:t>
            </a:r>
            <a:br>
              <a:rPr lang="ru-RU" dirty="0" smtClean="0"/>
            </a:br>
            <a:r>
              <a:rPr lang="ru-RU" dirty="0" smtClean="0"/>
              <a:t>                 Поезд, гроза, гриб, пила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458200" cy="1222375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Ответы к загадкам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7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676580" cy="2304256"/>
          </a:xfrm>
        </p:spPr>
        <p:txBody>
          <a:bodyPr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4400" dirty="0" smtClean="0"/>
          </a:p>
          <a:p>
            <a:pPr algn="ctr">
              <a:spcAft>
                <a:spcPts val="0"/>
              </a:spcAft>
              <a:defRPr/>
            </a:pPr>
            <a:r>
              <a:rPr lang="ru-RU" sz="4400" dirty="0"/>
              <a:t>Какой сегодня праздник</a:t>
            </a:r>
            <a:r>
              <a:rPr lang="ru-RU" sz="4400" dirty="0" smtClean="0"/>
              <a:t>?</a:t>
            </a:r>
          </a:p>
          <a:p>
            <a:pPr algn="ctr">
              <a:spcAft>
                <a:spcPts val="0"/>
              </a:spcAft>
              <a:defRPr/>
            </a:pPr>
            <a:endParaRPr lang="ru-RU" sz="4400" dirty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/>
              <a:t>Чем </a:t>
            </a:r>
            <a:r>
              <a:rPr lang="ru-RU" sz="4400" dirty="0"/>
              <a:t>оканчиваются день и ночь</a:t>
            </a:r>
            <a:r>
              <a:rPr lang="ru-RU" sz="4400" dirty="0" smtClean="0"/>
              <a:t>?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4400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/>
              <a:t>Сколько будет 2 плюс 2 умножить на 2?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989138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6" name="Picture 2" descr="C:\Users\Сысоева\Desktop\HTB1cskQOVXXXXb9XpXXq6xXFXXX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1139"/>
            <a:ext cx="57150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32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15888"/>
            <a:ext cx="8569325" cy="66040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1</a:t>
            </a:r>
            <a:r>
              <a:rPr lang="ru-RU" sz="1900" dirty="0"/>
              <a:t>. </a:t>
            </a:r>
            <a:r>
              <a:rPr lang="ru-RU" sz="1900" dirty="0"/>
              <a:t>Лошадь фыркает, чтобы предупредить других об опасности? {Нет, прочищает нос, чтобы лучше чуять.)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/>
              <a:t>2. В зоологическом музее в Петербурге есть чучело камчадала? (Нет, Камчадал — это житель Камчатки.)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/>
              <a:t>3. Доллар — денежная единица Эфиопии, Либерии, Сингапура? (Да)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/>
              <a:t>4. Перелетные птицы имеют два гнезда — в месте проживания и в южных краях? (Нет)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/>
              <a:t>5. Зайчата, как котята, родятся слепыми? (Нет)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/>
              <a:t>6. Пожирая своих жертв, крокодилы плачут? (Нет. Крокодилы, обитающие в соленой воде, часто плачут на берегу, но при этом они просто избавляются от излишка соли, а отнюдь не рыдают от раскаяния или угрызения совести.)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58200" cy="1222375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None/>
              <a:defRPr/>
            </a:pPr>
            <a:r>
              <a:rPr lang="ru-RU" sz="3600" dirty="0">
                <a:solidFill>
                  <a:srgbClr val="FF0000"/>
                </a:solidFill>
              </a:rPr>
              <a:t>Конкурс «Верите ли вы, что</a:t>
            </a:r>
            <a:r>
              <a:rPr lang="ru-RU" sz="3200" dirty="0">
                <a:solidFill>
                  <a:srgbClr val="FF0000"/>
                </a:solidFill>
              </a:rPr>
              <a:t>...»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620713"/>
            <a:ext cx="8675687" cy="6237287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r>
              <a:rPr lang="ru-RU" sz="1800" dirty="0">
                <a:solidFill>
                  <a:srgbClr val="4E3B30">
                    <a:shade val="75000"/>
                  </a:srgbClr>
                </a:solidFill>
              </a:rPr>
              <a:t>7. Стрижи даже спят на лету? (Да. На закате стрижи взлетают на небольшую высоту и спят на лету, а на рассвете спускаются поближе к земле.)</a:t>
            </a: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sz="1800" dirty="0">
              <a:solidFill>
                <a:srgbClr val="4E3B30">
                  <a:shade val="75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sz="1800" dirty="0" smtClean="0">
              <a:solidFill>
                <a:srgbClr val="4E3B30">
                  <a:shade val="75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r>
              <a:rPr lang="ru-RU" sz="1800" dirty="0">
                <a:solidFill>
                  <a:srgbClr val="4E3B30">
                    <a:shade val="75000"/>
                  </a:srgbClr>
                </a:solidFill>
              </a:rPr>
              <a:t>8</a:t>
            </a:r>
            <a:r>
              <a:rPr lang="ru-RU" sz="1800" dirty="0" smtClean="0">
                <a:solidFill>
                  <a:srgbClr val="4E3B30">
                    <a:shade val="75000"/>
                  </a:srgbClr>
                </a:solidFill>
              </a:rPr>
              <a:t>. </a:t>
            </a:r>
            <a:r>
              <a:rPr lang="ru-RU" sz="1800" dirty="0">
                <a:solidFill>
                  <a:srgbClr val="4E3B30">
                    <a:shade val="75000"/>
                  </a:srgbClr>
                </a:solidFill>
              </a:rPr>
              <a:t>В Японии ученики на доске пишут кисточкой с цветными чернилами? (Да)</a:t>
            </a: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sz="1800" dirty="0">
              <a:solidFill>
                <a:srgbClr val="4E3B30">
                  <a:shade val="75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r>
              <a:rPr lang="ru-RU" sz="1800" dirty="0">
                <a:solidFill>
                  <a:srgbClr val="4E3B30">
                    <a:shade val="75000"/>
                  </a:srgbClr>
                </a:solidFill>
              </a:rPr>
              <a:t>9</a:t>
            </a:r>
            <a:r>
              <a:rPr lang="ru-RU" sz="1800" dirty="0" smtClean="0">
                <a:solidFill>
                  <a:srgbClr val="4E3B30">
                    <a:shade val="75000"/>
                  </a:srgbClr>
                </a:solidFill>
              </a:rPr>
              <a:t>. </a:t>
            </a:r>
            <a:r>
              <a:rPr lang="ru-RU" sz="1800" dirty="0">
                <a:solidFill>
                  <a:srgbClr val="4E3B30">
                    <a:shade val="75000"/>
                  </a:srgbClr>
                </a:solidFill>
              </a:rPr>
              <a:t>Утром вы выше ростом, чем вечером? (Да)</a:t>
            </a: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sz="1800" dirty="0">
              <a:solidFill>
                <a:srgbClr val="4E3B30">
                  <a:shade val="75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rgbClr val="4E3B30">
                    <a:shade val="75000"/>
                  </a:srgbClr>
                </a:solidFill>
              </a:rPr>
              <a:t>10. </a:t>
            </a:r>
            <a:r>
              <a:rPr lang="ru-RU" sz="1800" dirty="0">
                <a:solidFill>
                  <a:srgbClr val="4E3B30">
                    <a:shade val="75000"/>
                  </a:srgbClr>
                </a:solidFill>
              </a:rPr>
              <a:t>Радугу можно увидеть и в полночь? (Да)</a:t>
            </a: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sz="1800" dirty="0">
              <a:solidFill>
                <a:srgbClr val="4E3B30">
                  <a:shade val="75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rgbClr val="4E3B30">
                    <a:shade val="75000"/>
                  </a:srgbClr>
                </a:solidFill>
              </a:rPr>
              <a:t>11. </a:t>
            </a:r>
            <a:r>
              <a:rPr lang="ru-RU" sz="1800" dirty="0">
                <a:solidFill>
                  <a:srgbClr val="4E3B30">
                    <a:shade val="75000"/>
                  </a:srgbClr>
                </a:solidFill>
              </a:rPr>
              <a:t>Кобра танцует под дудочку факира? (Нет, кобра не способна слышать музыку: когда с корзины, где находится змея, снимают крышку, кобра приподнимается, готовясь к защите. А затем следует за движениями дудочки, готовясь к атаке.)</a:t>
            </a: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sz="1800" dirty="0">
              <a:solidFill>
                <a:srgbClr val="4E3B30">
                  <a:shade val="75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sz="1800" dirty="0" smtClean="0">
              <a:solidFill>
                <a:srgbClr val="4E3B30">
                  <a:shade val="75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rgbClr val="4E3B30">
                    <a:shade val="75000"/>
                  </a:srgbClr>
                </a:solidFill>
              </a:rPr>
              <a:t>12. </a:t>
            </a:r>
            <a:r>
              <a:rPr lang="ru-RU" sz="1800" dirty="0">
                <a:solidFill>
                  <a:srgbClr val="4E3B30">
                    <a:shade val="75000"/>
                  </a:srgbClr>
                </a:solidFill>
              </a:rPr>
              <a:t>В Африке выпускаются витаминизированные карандаши для детей, имеющих обыкновение грызть, что попало? (Да)</a:t>
            </a: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sz="1800" dirty="0">
              <a:solidFill>
                <a:srgbClr val="4E3B30">
                  <a:shade val="75000"/>
                </a:srgbClr>
              </a:solidFill>
            </a:endParaRPr>
          </a:p>
          <a:p>
            <a:pPr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rgbClr val="4E3B30">
                    <a:shade val="75000"/>
                  </a:srgbClr>
                </a:solidFill>
              </a:rPr>
              <a:t>13. </a:t>
            </a:r>
            <a:r>
              <a:rPr lang="ru-RU" sz="1800" dirty="0">
                <a:solidFill>
                  <a:srgbClr val="4E3B30">
                    <a:shade val="75000"/>
                  </a:srgbClr>
                </a:solidFill>
              </a:rPr>
              <a:t>Глаз наполнен воздухом? (Нет, глаз наполнен жидкостью.)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6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1773238"/>
            <a:ext cx="7272337" cy="33845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66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600" dirty="0" err="1" smtClean="0"/>
              <a:t>срКанаяокчаШпа</a:t>
            </a:r>
            <a:endParaRPr lang="ru-RU" sz="66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600" dirty="0" err="1" smtClean="0"/>
              <a:t>инкаМторсток</a:t>
            </a:r>
            <a:endParaRPr lang="ru-RU" sz="6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458200" cy="1222375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Разгадайте имена сказочных героев </a:t>
            </a:r>
          </a:p>
        </p:txBody>
      </p:sp>
    </p:spTree>
    <p:extLst>
      <p:ext uri="{BB962C8B-B14F-4D97-AF65-F5344CB8AC3E}">
        <p14:creationId xmlns:p14="http://schemas.microsoft.com/office/powerpoint/2010/main" val="154210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Users\admin\Desktop\3206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628775"/>
            <a:ext cx="3548062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2500" y="5589588"/>
            <a:ext cx="3167063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989138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389" name="Picture 2" descr="C:\Users\admin\Desktop\krasnaja-shapoch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509587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56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2500" y="5589588"/>
            <a:ext cx="3167063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026" y="260648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Решите логическую задачку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admin\Desktop\2018-06-23 21_52_32-10 логических задач для нестандартного мышления _ Newtonew_ новости сетевого обр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525" y="1341438"/>
            <a:ext cx="8302625" cy="485775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85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412875"/>
            <a:ext cx="8496300" cy="5184775"/>
          </a:xfrm>
        </p:spPr>
        <p:txBody>
          <a:bodyPr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 smtClean="0"/>
              <a:t>Всегда </a:t>
            </a:r>
            <a:r>
              <a:rPr lang="ru-RU" sz="4900" dirty="0"/>
              <a:t>во рту,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А не проглотишь.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 smtClean="0"/>
              <a:t>*******</a:t>
            </a:r>
            <a:endParaRPr lang="ru-RU" sz="4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Чёрен, а не ворон,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Рогат, а не бык,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С крыльями,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а не птица.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 smtClean="0"/>
              <a:t>*****</a:t>
            </a:r>
            <a:endParaRPr lang="ru-RU" sz="4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Ни хвоста, ни головы, а четыре ноги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 smtClean="0"/>
              <a:t>*****</a:t>
            </a:r>
            <a:endParaRPr lang="ru-RU" sz="4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Где вода столбом стоит?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 smtClean="0"/>
              <a:t>*****</a:t>
            </a:r>
            <a:endParaRPr lang="ru-RU" sz="49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В снежном поле по дороге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Мчится конь мой одноногий.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И на много-много лет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900" dirty="0"/>
              <a:t>Оставляет чёрный след.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4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58200" cy="1152127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Загадки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3836" y="908720"/>
            <a:ext cx="600164" cy="469379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prstClr val="black"/>
                </a:solidFill>
                <a:cs typeface="Arial" charset="0"/>
              </a:rPr>
              <a:t>Подробнее на: </a:t>
            </a:r>
            <a:r>
              <a:rPr lang="en-US" sz="900" dirty="0">
                <a:solidFill>
                  <a:prstClr val="black"/>
                </a:solidFill>
                <a:cs typeface="Arial" charset="0"/>
              </a:rPr>
              <a:t>http://kinder-online.ru/detskie-zagadki/15405-zagadki-dlya-detej-6-7-let.html</a:t>
            </a:r>
          </a:p>
          <a:p>
            <a:pPr>
              <a:defRPr/>
            </a:pPr>
            <a:endParaRPr lang="ru-RU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2050" name="Picture 2" descr="C:\Users\Сысоева\Desktop\39264.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68760"/>
            <a:ext cx="43318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35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196975"/>
            <a:ext cx="4248150" cy="5256213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В поле лестница лежит,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Дом по лестнице бежит.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******</a:t>
            </a: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Нашумела, нагремела,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Все промыла и ушла.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И сады, и огороды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Всей округи полила.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******</a:t>
            </a: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Я родился в день дождливый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Под осиной молодой,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Круглый, гладенький, красивый,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С ножкой толстой и прямой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*****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Быстро </a:t>
            </a:r>
            <a:r>
              <a:rPr lang="ru-RU" dirty="0"/>
              <a:t>грызёт,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Мелко жуёт,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А сама не глотает.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3155" y="260648"/>
            <a:ext cx="8458200" cy="1222375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Загадки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6456" y="1628800"/>
            <a:ext cx="584775" cy="4141518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ru-RU" sz="800" dirty="0">
                <a:solidFill>
                  <a:prstClr val="black"/>
                </a:solidFill>
                <a:cs typeface="Arial" charset="0"/>
              </a:rPr>
              <a:t>Подробнее на: http://kinder-online.ru/detskie-zagadki/15405-zagadki-dlya-detej-6-7-let.html</a:t>
            </a:r>
          </a:p>
          <a:p>
            <a:pPr>
              <a:defRPr/>
            </a:pPr>
            <a:endParaRPr lang="ru-RU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20485" name="Picture 2" descr="C:\Users\admin\Desktop\Chs2-158_s_poezdom_Tom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052513"/>
            <a:ext cx="4572000" cy="30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90010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481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Викторина  «А ну-ка! Угадай-ка!»                                                                   Классный руководитель                                                           Сысоева Ольга Алексеевна</vt:lpstr>
      <vt:lpstr>Презентация PowerPoint</vt:lpstr>
      <vt:lpstr>Конкурс «Верите ли вы, что...» </vt:lpstr>
      <vt:lpstr>Презентация PowerPoint</vt:lpstr>
      <vt:lpstr>Разгадайте имена сказочных героев </vt:lpstr>
      <vt:lpstr>Презентация PowerPoint</vt:lpstr>
      <vt:lpstr>Решите логическую задачку</vt:lpstr>
      <vt:lpstr>Загадки</vt:lpstr>
      <vt:lpstr>Загадки</vt:lpstr>
      <vt:lpstr>Ответы к загадкам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 «А ну-ка, угадай-ка»                                                                   Классный руководитель                                                           Сысоева Ольга Алексеевна</dc:title>
  <dc:creator>Сысоева</dc:creator>
  <cp:lastModifiedBy>Сысоева</cp:lastModifiedBy>
  <cp:revision>4</cp:revision>
  <dcterms:created xsi:type="dcterms:W3CDTF">2020-05-25T10:59:04Z</dcterms:created>
  <dcterms:modified xsi:type="dcterms:W3CDTF">2020-05-25T11:07:17Z</dcterms:modified>
</cp:coreProperties>
</file>