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8" r:id="rId3"/>
    <p:sldId id="339" r:id="rId4"/>
    <p:sldId id="346" r:id="rId5"/>
    <p:sldId id="350" r:id="rId6"/>
    <p:sldId id="364" r:id="rId7"/>
    <p:sldId id="359" r:id="rId8"/>
    <p:sldId id="361" r:id="rId9"/>
    <p:sldId id="363" r:id="rId10"/>
    <p:sldId id="368" r:id="rId11"/>
    <p:sldId id="355" r:id="rId12"/>
    <p:sldId id="370" r:id="rId13"/>
    <p:sldId id="374" r:id="rId14"/>
    <p:sldId id="372" r:id="rId15"/>
    <p:sldId id="33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71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1BDCC-0295-4418-BAE6-972CCCB88DDB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9C5F-FEBA-4969-A7B1-4CC5426D5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575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81A02-80E8-4CF3-A5C6-90007B7592CC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DE82-1F05-432E-B1DF-1651917034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31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0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8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2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7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2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5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4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98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21.11.2019</a:t>
            </a:fld>
            <a:endParaRPr lang="ru-RU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53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algn="ctr"/>
            <a:r>
              <a:rPr lang="ru-RU" sz="2600" b="1" spc="50" dirty="0" smtClean="0">
                <a:ln w="11430"/>
                <a:solidFill>
                  <a:srgbClr val="002060"/>
                </a:solidFill>
                <a:latin typeface="+mj-lt"/>
              </a:rPr>
              <a:t>Структурное отделение НОО с дошкольными группами </a:t>
            </a:r>
          </a:p>
          <a:p>
            <a:pPr algn="ctr"/>
            <a:r>
              <a:rPr lang="ru-RU" sz="2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МКОУ «КСОШ №2»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4300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b="1" spc="5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Интересное </a:t>
            </a:r>
            <a:r>
              <a:rPr lang="ru-RU" sz="4300" b="1" spc="5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дело </a:t>
            </a:r>
            <a:endParaRPr lang="ru-RU" sz="4300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«Изучаем деревья родного края»</a:t>
            </a: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43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pPr lvl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Воспитатель: Прошина Анна Вячеславовна</a:t>
            </a:r>
            <a:endParaRPr lang="ru-RU" sz="3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</a:t>
            </a:r>
          </a:p>
          <a:p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</a:t>
            </a:r>
            <a:r>
              <a:rPr lang="ru-RU" sz="35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2019-20 </a:t>
            </a:r>
            <a:r>
              <a:rPr lang="ru-RU" sz="35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уч.год</a:t>
            </a:r>
            <a:endParaRPr lang="ru-RU" sz="3500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0" y="1628800"/>
            <a:ext cx="91440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pic>
        <p:nvPicPr>
          <p:cNvPr id="8" name="Рисунок 7" descr="IMG_1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4500562" cy="3429024"/>
          </a:xfrm>
          <a:prstGeom prst="rect">
            <a:avLst/>
          </a:prstGeom>
        </p:spPr>
      </p:pic>
      <p:pic>
        <p:nvPicPr>
          <p:cNvPr id="9" name="Рисунок 8" descr="IMG_1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429000"/>
            <a:ext cx="49292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64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252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Непосредственно-образовательная деятельность.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Познавательное развитие: Ознакомление с окружающим миром.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Тема: «Деревья»</a:t>
            </a:r>
          </a:p>
          <a:p>
            <a:r>
              <a:rPr lang="ru-RU" b="1" dirty="0"/>
              <a:t>Цели: </a:t>
            </a:r>
            <a:r>
              <a:rPr lang="ru-RU" b="1" dirty="0" smtClean="0"/>
              <a:t>формировать </a:t>
            </a:r>
            <a:r>
              <a:rPr lang="ru-RU" b="1" dirty="0"/>
              <a:t>у детей представление о таких деревьях как дуб, клен, рябина, береза, ель.</a:t>
            </a:r>
          </a:p>
          <a:p>
            <a:r>
              <a:rPr lang="ru-RU" b="1" dirty="0"/>
              <a:t> </a:t>
            </a: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r>
              <a:rPr lang="ru-RU" b="1" dirty="0"/>
              <a:t>Образовательные: </a:t>
            </a:r>
            <a:r>
              <a:rPr lang="ru-RU" b="1" dirty="0" smtClean="0"/>
              <a:t>формировать умение  </a:t>
            </a:r>
            <a:r>
              <a:rPr lang="ru-RU" b="1" dirty="0"/>
              <a:t>различать деревья по внешним признакам; образовывать прилагательные от существительных; существительные с уменьшительно-ласкательными суффиксами; подбирать слова-антонимы; закрепить употребление предлогов; развивать словарь по данной теме.</a:t>
            </a:r>
          </a:p>
          <a:p>
            <a:r>
              <a:rPr lang="ru-RU" b="1" dirty="0"/>
              <a:t>Развивающие: </a:t>
            </a:r>
            <a:r>
              <a:rPr lang="ru-RU" b="1" dirty="0" smtClean="0"/>
              <a:t>развивать</a:t>
            </a:r>
            <a:r>
              <a:rPr lang="ru-RU" b="1" dirty="0"/>
              <a:t>  слуховое внимание  и  память , </a:t>
            </a:r>
            <a:r>
              <a:rPr lang="ru-RU" b="1" dirty="0" smtClean="0"/>
              <a:t>артикуляционную, тонкую </a:t>
            </a:r>
            <a:r>
              <a:rPr lang="ru-RU" b="1" dirty="0"/>
              <a:t>и </a:t>
            </a:r>
            <a:r>
              <a:rPr lang="ru-RU" b="1" dirty="0" smtClean="0"/>
              <a:t>общую моторику, координацию </a:t>
            </a:r>
            <a:r>
              <a:rPr lang="ru-RU" b="1" dirty="0"/>
              <a:t>речи с движением.</a:t>
            </a:r>
          </a:p>
          <a:p>
            <a:r>
              <a:rPr lang="ru-RU" b="1" dirty="0"/>
              <a:t>Воспитательные: </a:t>
            </a:r>
            <a:r>
              <a:rPr lang="ru-RU" b="1" dirty="0" smtClean="0"/>
              <a:t>формировать навыки </a:t>
            </a:r>
            <a:r>
              <a:rPr lang="ru-RU" b="1" dirty="0"/>
              <a:t>сотрудничества, </a:t>
            </a:r>
            <a:r>
              <a:rPr lang="ru-RU" b="1" dirty="0" smtClean="0"/>
              <a:t> </a:t>
            </a:r>
            <a:r>
              <a:rPr lang="ru-RU" b="1" dirty="0"/>
              <a:t>доброжелательности, самостоятельности, инициативности, </a:t>
            </a:r>
            <a:r>
              <a:rPr lang="ru-RU" b="1" dirty="0" smtClean="0"/>
              <a:t>ответственности; воспитывать любовь </a:t>
            </a:r>
            <a:r>
              <a:rPr lang="ru-RU" b="1" dirty="0"/>
              <a:t>и </a:t>
            </a:r>
            <a:r>
              <a:rPr lang="ru-RU" b="1" dirty="0" smtClean="0"/>
              <a:t>бережное отношения </a:t>
            </a:r>
            <a:r>
              <a:rPr lang="ru-RU" b="1" dirty="0"/>
              <a:t>к природе.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3304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260" y="1600200"/>
            <a:ext cx="3201479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8" name="Picture 2" descr="L:\КОНКУРС В НОЯБРЕ 2019\IMG_1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355976" cy="32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КОНКУРС В НОЯБРЕ 2019\IMG_1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027261"/>
            <a:ext cx="4644516" cy="36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49858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+mj-lt"/>
              </a:rPr>
              <a:t>Прогулка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Рассматривание березы на участке детского сада.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L:\КОНКУРС В НОЯБРЕ 2019\IMG_1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8999"/>
            <a:ext cx="4680520" cy="3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401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1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4222"/>
            <a:ext cx="9252520" cy="6902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+mj-lt"/>
              </a:rPr>
              <a:t>Вторая половина дня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Была организована познавательно-исследовательская деятельность на тему «Свойства дерева и металла»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Рисунок 10" descr="IMG_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62"/>
            <a:ext cx="4281714" cy="3643338"/>
          </a:xfrm>
          <a:prstGeom prst="rect">
            <a:avLst/>
          </a:prstGeom>
        </p:spPr>
      </p:pic>
      <p:pic>
        <p:nvPicPr>
          <p:cNvPr id="12" name="Рисунок 11" descr="IMG_17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214686"/>
            <a:ext cx="4572000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49858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3696" y="2505670"/>
            <a:ext cx="777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Downloads\667595753640155526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5317" y="3643368"/>
            <a:ext cx="2232248" cy="31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1246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17859"/>
            <a:ext cx="9252520" cy="684014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546841" y="1342508"/>
            <a:ext cx="8280920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Первые представления о родной стране, которые ребенок получает в детском саду, должны включать в себя сведения о природе той местности, того края, где он живет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В. А. Сухомлинский писал: «Человек стал человеком только тогда, когда увидел красоту вечерний зари и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облаков,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плывущих в голубом небе, услышал пение соловья и пережил восхищение красотой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пространства…»</a:t>
            </a:r>
          </a:p>
          <a:p>
            <a:pPr algn="r"/>
            <a:r>
              <a:rPr lang="ru-RU" sz="3600" b="1" i="1" dirty="0" smtClean="0">
                <a:solidFill>
                  <a:prstClr val="black"/>
                </a:solidFill>
                <a:latin typeface="+mj-lt"/>
              </a:rPr>
              <a:t>                          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0534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Комплексно-тематическое планирование в средней группе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на ноябрь месяц включает изучение темы «Мой поселок, моя страна».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В рамках изучения данной темы был организован тематический день на тему «Деревья родного края».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1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Цель:   формировать</a:t>
            </a:r>
            <a:r>
              <a:rPr lang="ru-RU" sz="2800" b="1" i="1" dirty="0">
                <a:solidFill>
                  <a:srgbClr val="002060"/>
                </a:solidFill>
              </a:rPr>
              <a:t> у детей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 представления о деревьях родного края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Задачи: закреплять умение различать и правильно называть наиболее часто встречающиеся деревья;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ормировать представления о строении деревьев,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войствах предметов, изготовленных из дерева;</a:t>
            </a:r>
          </a:p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азвивать 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ышление, внимание, память и речь детей;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воспитывать бережное отношение  к деревьям и предметам, изготовленным из дерева.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8320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+mj-lt"/>
              </a:rPr>
              <a:t>Утро.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Беседа «Предметы из дерева»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Цель: совершенствовать умение детей отличать деревянные предметы от предметов, изготовленных из других материалов.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3304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8520" y="17859"/>
            <a:ext cx="9252520" cy="684014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546841" y="3373834"/>
            <a:ext cx="828092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           </a:t>
            </a:r>
          </a:p>
          <a:p>
            <a:pPr algn="r"/>
            <a:r>
              <a:rPr lang="ru-RU" sz="3600" b="1" i="1" dirty="0" smtClean="0">
                <a:solidFill>
                  <a:prstClr val="black"/>
                </a:solidFill>
                <a:latin typeface="+mj-lt"/>
              </a:rPr>
              <a:t>                          </a:t>
            </a:r>
            <a:endParaRPr lang="ru-RU" sz="3600" dirty="0">
              <a:latin typeface="+mj-lt"/>
            </a:endParaRPr>
          </a:p>
        </p:txBody>
      </p:sp>
      <p:pic>
        <p:nvPicPr>
          <p:cNvPr id="1026" name="Picture 2" descr="L:\КОНКУРС В НОЯБРЕ 2019\IMG_1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470" y="1340768"/>
            <a:ext cx="46512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КОНКУРС В НОЯБРЕ 2019\IMG_1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740" y="2852936"/>
            <a:ext cx="4626260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2803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Рассматривание энциклопедии в книжном уголке.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Цель: знакомство детей с научными данными о свойствах древесины разных деревьев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ctr"/>
            <a:endParaRPr lang="ru-RU" sz="4000" b="1" i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i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L:\КОНКУРС В НОЯБРЕ 2019\IMG_1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39"/>
            <a:ext cx="4248472" cy="30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3304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0"/>
            <a:ext cx="9252520" cy="6840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Игра «Собери целое из частей»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Цель: закреплять знания детей о строении деревьев, пространственном расположении частей дерева.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4" name="Picture 2" descr="L:\КОНКУРС В НОЯБРЕ 2019\IMG_1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427984" cy="3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КОНКУРС В НОЯБРЕ 2019\IMG_1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8998"/>
            <a:ext cx="4320480" cy="3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3304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1276" y="1"/>
            <a:ext cx="925252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546841" y="1527177"/>
            <a:ext cx="8280920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		</a:t>
            </a:r>
            <a:r>
              <a:rPr lang="ru-RU" sz="3600" b="1" i="1" u="sng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Утренняя гимнастика</a:t>
            </a:r>
            <a:endParaRPr lang="ru-RU" sz="2400" dirty="0"/>
          </a:p>
          <a:p>
            <a:r>
              <a:rPr lang="ru-RU" sz="2400" b="1" i="1" dirty="0"/>
              <a:t>Цели:</a:t>
            </a:r>
            <a:r>
              <a:rPr lang="ru-RU" sz="2400" dirty="0"/>
              <a:t> развивать умение дифференцировать ощущения напряжения и </a:t>
            </a:r>
            <a:r>
              <a:rPr lang="ru-RU" sz="2400" dirty="0" smtClean="0"/>
              <a:t>расслабления, регулировать</a:t>
            </a:r>
            <a:r>
              <a:rPr lang="ru-RU" sz="2400" i="1" dirty="0"/>
              <a:t> дыхание;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выполнять </a:t>
            </a:r>
            <a:r>
              <a:rPr lang="ru-RU" sz="2400" dirty="0"/>
              <a:t>упражнения в игровом образе дерева, выразительно изображая пантомимикой состояние, эмоционально его окрашивая; воспитывать дисциплинированность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Основу утренней гимнастики </a:t>
            </a:r>
            <a:r>
              <a:rPr lang="ru-RU" sz="2400" dirty="0" smtClean="0"/>
              <a:t>составили </a:t>
            </a:r>
            <a:r>
              <a:rPr lang="ru-RU" sz="2400" dirty="0"/>
              <a:t>стихотворные тексты из оздоровительного занятия М.Ю. </a:t>
            </a:r>
            <a:r>
              <a:rPr lang="ru-RU" sz="2400" dirty="0" err="1"/>
              <a:t>Картушиной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Если бы я был деревом</a:t>
            </a:r>
            <a:r>
              <a:rPr lang="ru-RU" sz="2400" b="1" dirty="0" smtClean="0"/>
              <a:t>».</a:t>
            </a:r>
            <a:endParaRPr lang="ru-RU" sz="2400" b="1" dirty="0"/>
          </a:p>
          <a:p>
            <a:endParaRPr lang="ru-RU" sz="2400" b="1" i="1" dirty="0" smtClean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sz="2400" b="1" i="1" dirty="0" smtClean="0">
                <a:solidFill>
                  <a:prstClr val="black"/>
                </a:solidFill>
                <a:latin typeface="+mj-lt"/>
              </a:rPr>
              <a:t>      </a:t>
            </a:r>
            <a:r>
              <a:rPr lang="ru-RU" sz="3600" b="1" i="1" dirty="0" smtClean="0">
                <a:solidFill>
                  <a:prstClr val="black"/>
                </a:solidFill>
                <a:latin typeface="+mj-lt"/>
              </a:rPr>
              <a:t>                    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2803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301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;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286</cp:revision>
  <cp:lastPrinted>2012-10-24T08:00:24Z</cp:lastPrinted>
  <dcterms:modified xsi:type="dcterms:W3CDTF">2019-11-21T14:41:42Z</dcterms:modified>
</cp:coreProperties>
</file>