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unart.pro/uploads/posts/2020-04/1586710366_63-p-vertikalnie-foni-dlya-detskogo-sada-1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1428736"/>
            <a:ext cx="6286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Мастер – класс</a:t>
            </a:r>
            <a:endParaRPr lang="ru-RU" sz="1200" b="1" i="1" dirty="0" smtClean="0">
              <a:solidFill>
                <a:srgbClr val="FF0000"/>
              </a:solidFill>
            </a:endParaRPr>
          </a:p>
          <a:p>
            <a:pPr algn="ctr"/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«РИСУЕМ ЛЕТО»</a:t>
            </a:r>
          </a:p>
          <a:p>
            <a:pPr algn="ctr"/>
            <a:endParaRPr lang="ru-RU" sz="5400" dirty="0" smtClean="0"/>
          </a:p>
          <a:p>
            <a:pPr algn="ctr"/>
            <a:r>
              <a:rPr lang="ru-RU" sz="3200" b="1" i="1" dirty="0" smtClean="0">
                <a:solidFill>
                  <a:srgbClr val="00B0F0"/>
                </a:solidFill>
              </a:rPr>
              <a:t>Подготовила: воспитатель ГПД </a:t>
            </a:r>
            <a:r>
              <a:rPr lang="ru-RU" sz="3200" b="1" i="1" dirty="0" err="1" smtClean="0">
                <a:solidFill>
                  <a:srgbClr val="00B0F0"/>
                </a:solidFill>
              </a:rPr>
              <a:t>Меджнунова</a:t>
            </a:r>
            <a:r>
              <a:rPr lang="ru-RU" sz="3200" b="1" i="1" dirty="0" smtClean="0">
                <a:solidFill>
                  <a:srgbClr val="00B0F0"/>
                </a:solidFill>
              </a:rPr>
              <a:t> В.И. </a:t>
            </a:r>
            <a:endParaRPr lang="ru-RU" sz="32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unart.pro/uploads/posts/2020-04/1586710366_63-p-vertikalnie-foni-dlya-detskogo-sada-1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1928802"/>
            <a:ext cx="564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САПСИБО 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ЗА 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508/00023b6f-22e0811c/640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</Words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КНОШ 1</dc:creator>
  <cp:lastModifiedBy>КНОШ 1</cp:lastModifiedBy>
  <cp:revision>3</cp:revision>
  <dcterms:created xsi:type="dcterms:W3CDTF">2020-07-10T06:59:46Z</dcterms:created>
  <dcterms:modified xsi:type="dcterms:W3CDTF">2020-07-10T07:23:07Z</dcterms:modified>
</cp:coreProperties>
</file>