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55B6C-D7CE-49C5-8735-8F94DD5F02CC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26467-6C84-49DD-958E-6AD0745C1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32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CC4BC-D52D-4AD2-8A78-F2E5B7A0346C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6186-C312-44D3-8BDF-675EF22895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20B45-F9C9-440F-8E7D-DEB5290173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04100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6186-C312-44D3-8BDF-675EF22895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20B45-F9C9-440F-8E7D-DEB5290173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83865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6186-C312-44D3-8BDF-675EF22895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20B45-F9C9-440F-8E7D-DEB5290173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88868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6186-C312-44D3-8BDF-675EF22895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20B45-F9C9-440F-8E7D-DEB5290173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235137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6186-C312-44D3-8BDF-675EF22895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20B45-F9C9-440F-8E7D-DEB5290173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09156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6186-C312-44D3-8BDF-675EF22895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20B45-F9C9-440F-8E7D-DEB5290173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21405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6186-C312-44D3-8BDF-675EF22895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20B45-F9C9-440F-8E7D-DEB5290173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889326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6186-C312-44D3-8BDF-675EF22895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20B45-F9C9-440F-8E7D-DEB5290173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50954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6186-C312-44D3-8BDF-675EF22895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20B45-F9C9-440F-8E7D-DEB5290173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478486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6186-C312-44D3-8BDF-675EF22895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20B45-F9C9-440F-8E7D-DEB5290173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951755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6186-C312-44D3-8BDF-675EF22895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20B45-F9C9-440F-8E7D-DEB5290173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736428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36186-C312-44D3-8BDF-675EF22895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20B45-F9C9-440F-8E7D-DEB5290173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50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.bin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11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0.png"/><Relationship Id="rId1" Type="http://schemas.openxmlformats.org/officeDocument/2006/relationships/audio" Target="../media/audio10.bin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bin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bin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bin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bin"/><Relationship Id="rId6" Type="http://schemas.openxmlformats.org/officeDocument/2006/relationships/image" Target="../media/image52.gi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bin"/><Relationship Id="rId6" Type="http://schemas.openxmlformats.org/officeDocument/2006/relationships/image" Target="../media/image1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bin"/><Relationship Id="rId6" Type="http://schemas.openxmlformats.org/officeDocument/2006/relationships/image" Target="../media/image11.png"/><Relationship Id="rId5" Type="http://schemas.openxmlformats.org/officeDocument/2006/relationships/image" Target="../media/image58.wmf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bin"/><Relationship Id="rId6" Type="http://schemas.openxmlformats.org/officeDocument/2006/relationships/image" Target="../media/image1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bin"/><Relationship Id="rId5" Type="http://schemas.openxmlformats.org/officeDocument/2006/relationships/image" Target="../media/image1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9.bin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bin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1.jpe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0.bin"/><Relationship Id="rId6" Type="http://schemas.openxmlformats.org/officeDocument/2006/relationships/image" Target="../media/image63.png"/><Relationship Id="rId11" Type="http://schemas.openxmlformats.org/officeDocument/2006/relationships/image" Target="../media/image11.png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4.png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jpe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bin"/><Relationship Id="rId6" Type="http://schemas.openxmlformats.org/officeDocument/2006/relationships/image" Target="../media/image63.png"/><Relationship Id="rId11" Type="http://schemas.openxmlformats.org/officeDocument/2006/relationships/image" Target="../media/image11.png"/><Relationship Id="rId5" Type="http://schemas.openxmlformats.org/officeDocument/2006/relationships/image" Target="../media/image72.png"/><Relationship Id="rId10" Type="http://schemas.openxmlformats.org/officeDocument/2006/relationships/image" Target="../media/image71.png"/><Relationship Id="rId4" Type="http://schemas.openxmlformats.org/officeDocument/2006/relationships/image" Target="../media/image69.png"/><Relationship Id="rId9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bin"/><Relationship Id="rId6" Type="http://schemas.openxmlformats.org/officeDocument/2006/relationships/image" Target="../media/image71.png"/><Relationship Id="rId5" Type="http://schemas.openxmlformats.org/officeDocument/2006/relationships/image" Target="../media/image63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bin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bin"/><Relationship Id="rId13" Type="http://schemas.openxmlformats.org/officeDocument/2006/relationships/image" Target="../media/image81.png"/><Relationship Id="rId3" Type="http://schemas.openxmlformats.org/officeDocument/2006/relationships/audio" Target="../media/audio26.bin"/><Relationship Id="rId7" Type="http://schemas.openxmlformats.org/officeDocument/2006/relationships/image" Target="../media/image71.png"/><Relationship Id="rId12" Type="http://schemas.openxmlformats.org/officeDocument/2006/relationships/image" Target="../media/image80.png"/><Relationship Id="rId17" Type="http://schemas.openxmlformats.org/officeDocument/2006/relationships/image" Target="../media/image84.png"/><Relationship Id="rId2" Type="http://schemas.openxmlformats.org/officeDocument/2006/relationships/audio" Target="../media/audio25.bin"/><Relationship Id="rId16" Type="http://schemas.openxmlformats.org/officeDocument/2006/relationships/image" Target="../media/image83.png"/><Relationship Id="rId1" Type="http://schemas.openxmlformats.org/officeDocument/2006/relationships/audio" Target="../media/audio24.bin"/><Relationship Id="rId6" Type="http://schemas.openxmlformats.org/officeDocument/2006/relationships/image" Target="../media/image76.png"/><Relationship Id="rId11" Type="http://schemas.openxmlformats.org/officeDocument/2006/relationships/image" Target="../media/image79.png"/><Relationship Id="rId5" Type="http://schemas.openxmlformats.org/officeDocument/2006/relationships/image" Target="../media/image75.jpeg"/><Relationship Id="rId15" Type="http://schemas.openxmlformats.org/officeDocument/2006/relationships/image" Target="../media/image11.png"/><Relationship Id="rId10" Type="http://schemas.openxmlformats.org/officeDocument/2006/relationships/image" Target="../media/image7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11.png"/><Relationship Id="rId3" Type="http://schemas.openxmlformats.org/officeDocument/2006/relationships/audio" Target="../media/audio29.bin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bin"/><Relationship Id="rId6" Type="http://schemas.openxmlformats.org/officeDocument/2006/relationships/audio" Target="../media/audio30.bin"/><Relationship Id="rId11" Type="http://schemas.openxmlformats.org/officeDocument/2006/relationships/image" Target="../media/image90.jpeg"/><Relationship Id="rId5" Type="http://schemas.openxmlformats.org/officeDocument/2006/relationships/image" Target="../media/image82.png"/><Relationship Id="rId10" Type="http://schemas.openxmlformats.org/officeDocument/2006/relationships/image" Target="../media/image89.jpeg"/><Relationship Id="rId4" Type="http://schemas.openxmlformats.org/officeDocument/2006/relationships/image" Target="../media/image85.jpeg"/><Relationship Id="rId9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1.png"/><Relationship Id="rId3" Type="http://schemas.openxmlformats.org/officeDocument/2006/relationships/audio" Target="../media/audio29.bin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3.png"/><Relationship Id="rId1" Type="http://schemas.openxmlformats.org/officeDocument/2006/relationships/audio" Target="../media/audio31.bin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jpe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audio" Target="../media/audio30.bin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2.bin"/><Relationship Id="rId5" Type="http://schemas.openxmlformats.org/officeDocument/2006/relationships/image" Target="../media/image11.png"/><Relationship Id="rId4" Type="http://schemas.openxmlformats.org/officeDocument/2006/relationships/hyperlink" Target="http://www.yandex/images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bin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bin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bin"/><Relationship Id="rId6" Type="http://schemas.openxmlformats.org/officeDocument/2006/relationships/image" Target="../media/image11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bin"/><Relationship Id="rId5" Type="http://schemas.openxmlformats.org/officeDocument/2006/relationships/image" Target="../media/image11.png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jpeg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bin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bin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bin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C41-33 копия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285984" y="3786190"/>
            <a:ext cx="1372047" cy="1964679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285784" y="1714488"/>
            <a:ext cx="6786610" cy="178595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Правила</a:t>
            </a:r>
            <a:b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</a:b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</a:t>
            </a:r>
            <a:r>
              <a:rPr lang="ru-RU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</a:rPr>
              <a:t>поведения летом</a:t>
            </a:r>
            <a:endParaRPr lang="ru-RU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~PP1813.WAV">
            <a:hlinkClick r:id="" action="ppaction://media"/>
          </p:cNvPr>
          <p:cNvPicPr>
            <a:picLocks noRot="1" noChangeAspect="1"/>
          </p:cNvPicPr>
          <p:nvPr>
            <a:wavAudioFile r:embed="rId1" name="~PP1813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27543"/>
      </p:ext>
    </p:extLst>
  </p:cSld>
  <p:clrMapOvr>
    <a:masterClrMapping/>
  </p:clrMapOvr>
  <p:transition advTm="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416c5776283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214282" y="2571744"/>
            <a:ext cx="1964264" cy="3204000"/>
          </a:xfrm>
          <a:prstGeom prst="rect">
            <a:avLst/>
          </a:prstGeom>
        </p:spPr>
      </p:pic>
      <p:pic>
        <p:nvPicPr>
          <p:cNvPr id="3" name="Рисунок 2" descr="3416c5776283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4500562" y="2786058"/>
            <a:ext cx="2121827" cy="3492000"/>
          </a:xfrm>
          <a:prstGeom prst="rect">
            <a:avLst/>
          </a:prstGeom>
        </p:spPr>
      </p:pic>
      <p:pic>
        <p:nvPicPr>
          <p:cNvPr id="4" name="Рисунок 3" descr="d0d296c9eb9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00034" y="4357694"/>
            <a:ext cx="810000" cy="1080000"/>
          </a:xfrm>
          <a:prstGeom prst="rect">
            <a:avLst/>
          </a:prstGeom>
        </p:spPr>
      </p:pic>
      <p:pic>
        <p:nvPicPr>
          <p:cNvPr id="5" name="Рисунок 4" descr="d0d296c9eb9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786446" y="4929198"/>
            <a:ext cx="810000" cy="1080000"/>
          </a:xfrm>
          <a:prstGeom prst="rect">
            <a:avLst/>
          </a:prstGeom>
        </p:spPr>
      </p:pic>
      <p:pic>
        <p:nvPicPr>
          <p:cNvPr id="6" name="Рисунок 5" descr="c010805fdfee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rot="5580000">
            <a:off x="2683633" y="4482421"/>
            <a:ext cx="2139700" cy="1539243"/>
          </a:xfrm>
          <a:prstGeom prst="rect">
            <a:avLst/>
          </a:prstGeom>
        </p:spPr>
      </p:pic>
      <p:pic>
        <p:nvPicPr>
          <p:cNvPr id="7" name="Рисунок 6" descr="c010805fdfee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rot="5580000" flipV="1">
            <a:off x="1423323" y="4597383"/>
            <a:ext cx="2139700" cy="1447389"/>
          </a:xfrm>
          <a:prstGeom prst="rect">
            <a:avLst/>
          </a:prstGeom>
        </p:spPr>
      </p:pic>
      <p:pic>
        <p:nvPicPr>
          <p:cNvPr id="8" name="Рисунок 7" descr="c010805fdfee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rot="5580000">
            <a:off x="3042810" y="3744965"/>
            <a:ext cx="1492787" cy="1358539"/>
          </a:xfrm>
          <a:prstGeom prst="rect">
            <a:avLst/>
          </a:prstGeom>
        </p:spPr>
      </p:pic>
      <p:pic>
        <p:nvPicPr>
          <p:cNvPr id="9" name="Рисунок 8" descr="c010805fdfee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 rot="5580000" flipV="1">
            <a:off x="1633878" y="3303782"/>
            <a:ext cx="1545433" cy="1591279"/>
          </a:xfrm>
          <a:prstGeom prst="rect">
            <a:avLst/>
          </a:prstGeom>
        </p:spPr>
      </p:pic>
      <p:pic>
        <p:nvPicPr>
          <p:cNvPr id="10" name="Рисунок 9" descr="c010805fdfee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 rot="5580000">
            <a:off x="2872954" y="4715389"/>
            <a:ext cx="1890917" cy="1539243"/>
          </a:xfrm>
          <a:prstGeom prst="rect">
            <a:avLst/>
          </a:prstGeom>
        </p:spPr>
      </p:pic>
      <p:pic>
        <p:nvPicPr>
          <p:cNvPr id="11" name="Рисунок 10" descr="c010805fdfee.png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 rot="5580000" flipV="1">
            <a:off x="1607696" y="4760065"/>
            <a:ext cx="1819576" cy="1369781"/>
          </a:xfrm>
          <a:prstGeom prst="rect">
            <a:avLst/>
          </a:prstGeom>
        </p:spPr>
      </p:pic>
      <p:sp>
        <p:nvSpPr>
          <p:cNvPr id="12" name="Овал 11"/>
          <p:cNvSpPr>
            <a:spLocks noChangeAspect="1"/>
          </p:cNvSpPr>
          <p:nvPr/>
        </p:nvSpPr>
        <p:spPr>
          <a:xfrm>
            <a:off x="4214810" y="392906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>
            <a:spLocks noChangeAspect="1"/>
          </p:cNvSpPr>
          <p:nvPr/>
        </p:nvSpPr>
        <p:spPr>
          <a:xfrm>
            <a:off x="4214810" y="4000504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>
            <a:spLocks noChangeAspect="1"/>
          </p:cNvSpPr>
          <p:nvPr/>
        </p:nvSpPr>
        <p:spPr>
          <a:xfrm>
            <a:off x="4000496" y="3929066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>
            <a:spLocks noChangeAspect="1"/>
          </p:cNvSpPr>
          <p:nvPr/>
        </p:nvSpPr>
        <p:spPr>
          <a:xfrm>
            <a:off x="4000496" y="4000504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>
            <a:spLocks noChangeAspect="1"/>
          </p:cNvSpPr>
          <p:nvPr/>
        </p:nvSpPr>
        <p:spPr>
          <a:xfrm>
            <a:off x="4214810" y="4429132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>
            <a:spLocks noChangeAspect="1"/>
          </p:cNvSpPr>
          <p:nvPr/>
        </p:nvSpPr>
        <p:spPr>
          <a:xfrm>
            <a:off x="4214810" y="4500570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Овал 17"/>
          <p:cNvSpPr>
            <a:spLocks noChangeAspect="1"/>
          </p:cNvSpPr>
          <p:nvPr/>
        </p:nvSpPr>
        <p:spPr>
          <a:xfrm>
            <a:off x="4000496" y="4357694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>
            <a:spLocks noChangeAspect="1"/>
          </p:cNvSpPr>
          <p:nvPr/>
        </p:nvSpPr>
        <p:spPr>
          <a:xfrm>
            <a:off x="4000496" y="4429132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>
            <a:spLocks noChangeAspect="1"/>
          </p:cNvSpPr>
          <p:nvPr/>
        </p:nvSpPr>
        <p:spPr>
          <a:xfrm>
            <a:off x="4214810" y="478632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>
            <a:spLocks noChangeAspect="1"/>
          </p:cNvSpPr>
          <p:nvPr/>
        </p:nvSpPr>
        <p:spPr>
          <a:xfrm>
            <a:off x="4143372" y="4857760"/>
            <a:ext cx="142876" cy="14287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>
            <a:spLocks noChangeAspect="1"/>
          </p:cNvSpPr>
          <p:nvPr/>
        </p:nvSpPr>
        <p:spPr>
          <a:xfrm>
            <a:off x="3929058" y="471488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>
            <a:spLocks noChangeAspect="1"/>
          </p:cNvSpPr>
          <p:nvPr/>
        </p:nvSpPr>
        <p:spPr>
          <a:xfrm>
            <a:off x="3929058" y="478632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>
            <a:spLocks noChangeAspect="1"/>
          </p:cNvSpPr>
          <p:nvPr/>
        </p:nvSpPr>
        <p:spPr>
          <a:xfrm>
            <a:off x="1928794" y="350043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>
            <a:spLocks noChangeAspect="1"/>
          </p:cNvSpPr>
          <p:nvPr/>
        </p:nvSpPr>
        <p:spPr>
          <a:xfrm>
            <a:off x="1928794" y="364331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>
            <a:spLocks noChangeAspect="1"/>
          </p:cNvSpPr>
          <p:nvPr/>
        </p:nvSpPr>
        <p:spPr>
          <a:xfrm>
            <a:off x="2214546" y="350043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>
            <a:spLocks noChangeAspect="1"/>
          </p:cNvSpPr>
          <p:nvPr/>
        </p:nvSpPr>
        <p:spPr>
          <a:xfrm>
            <a:off x="2214546" y="364331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Овал 27"/>
          <p:cNvSpPr>
            <a:spLocks noChangeAspect="1"/>
          </p:cNvSpPr>
          <p:nvPr/>
        </p:nvSpPr>
        <p:spPr>
          <a:xfrm>
            <a:off x="2143108" y="442913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Овал 28"/>
          <p:cNvSpPr>
            <a:spLocks noChangeAspect="1"/>
          </p:cNvSpPr>
          <p:nvPr/>
        </p:nvSpPr>
        <p:spPr>
          <a:xfrm>
            <a:off x="2143108" y="457200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Овал 29"/>
          <p:cNvSpPr>
            <a:spLocks noChangeAspect="1"/>
          </p:cNvSpPr>
          <p:nvPr/>
        </p:nvSpPr>
        <p:spPr>
          <a:xfrm>
            <a:off x="2357422" y="442913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Овал 30"/>
          <p:cNvSpPr>
            <a:spLocks noChangeAspect="1"/>
          </p:cNvSpPr>
          <p:nvPr/>
        </p:nvSpPr>
        <p:spPr>
          <a:xfrm>
            <a:off x="2357422" y="457200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Овал 31"/>
          <p:cNvSpPr>
            <a:spLocks noChangeAspect="1"/>
          </p:cNvSpPr>
          <p:nvPr/>
        </p:nvSpPr>
        <p:spPr>
          <a:xfrm>
            <a:off x="2071670" y="485776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Овал 32"/>
          <p:cNvSpPr>
            <a:spLocks noChangeAspect="1"/>
          </p:cNvSpPr>
          <p:nvPr/>
        </p:nvSpPr>
        <p:spPr>
          <a:xfrm>
            <a:off x="2000232" y="471488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Овал 33"/>
          <p:cNvSpPr>
            <a:spLocks noChangeAspect="1"/>
          </p:cNvSpPr>
          <p:nvPr/>
        </p:nvSpPr>
        <p:spPr>
          <a:xfrm>
            <a:off x="3357554" y="371475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Овал 34"/>
          <p:cNvSpPr>
            <a:spLocks noChangeAspect="1"/>
          </p:cNvSpPr>
          <p:nvPr/>
        </p:nvSpPr>
        <p:spPr>
          <a:xfrm>
            <a:off x="3428992" y="385762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Овал 35"/>
          <p:cNvSpPr>
            <a:spLocks noChangeAspect="1"/>
          </p:cNvSpPr>
          <p:nvPr/>
        </p:nvSpPr>
        <p:spPr>
          <a:xfrm>
            <a:off x="2643174" y="335756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Овал 36"/>
          <p:cNvSpPr>
            <a:spLocks noChangeAspect="1"/>
          </p:cNvSpPr>
          <p:nvPr/>
        </p:nvSpPr>
        <p:spPr>
          <a:xfrm>
            <a:off x="2571736" y="350043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8" name="Овал 37"/>
          <p:cNvSpPr>
            <a:spLocks noChangeAspect="1"/>
          </p:cNvSpPr>
          <p:nvPr/>
        </p:nvSpPr>
        <p:spPr>
          <a:xfrm>
            <a:off x="3714744" y="385762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Овал 38"/>
          <p:cNvSpPr>
            <a:spLocks noChangeAspect="1"/>
          </p:cNvSpPr>
          <p:nvPr/>
        </p:nvSpPr>
        <p:spPr>
          <a:xfrm>
            <a:off x="3714744" y="400050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0" name="Овал 39"/>
          <p:cNvSpPr>
            <a:spLocks noChangeAspect="1"/>
          </p:cNvSpPr>
          <p:nvPr/>
        </p:nvSpPr>
        <p:spPr>
          <a:xfrm>
            <a:off x="2285984" y="485776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>
            <a:spLocks noChangeAspect="1"/>
          </p:cNvSpPr>
          <p:nvPr/>
        </p:nvSpPr>
        <p:spPr>
          <a:xfrm>
            <a:off x="2285984" y="471488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2" name="Овал 41"/>
          <p:cNvSpPr>
            <a:spLocks noChangeAspect="1"/>
          </p:cNvSpPr>
          <p:nvPr/>
        </p:nvSpPr>
        <p:spPr>
          <a:xfrm>
            <a:off x="3571868" y="471488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3" name="Овал 42"/>
          <p:cNvSpPr>
            <a:spLocks noChangeAspect="1"/>
          </p:cNvSpPr>
          <p:nvPr/>
        </p:nvSpPr>
        <p:spPr>
          <a:xfrm>
            <a:off x="3571868" y="485776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Овал 43"/>
          <p:cNvSpPr>
            <a:spLocks noChangeAspect="1"/>
          </p:cNvSpPr>
          <p:nvPr/>
        </p:nvSpPr>
        <p:spPr>
          <a:xfrm>
            <a:off x="4429124" y="442913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Овал 44"/>
          <p:cNvSpPr>
            <a:spLocks noChangeAspect="1"/>
          </p:cNvSpPr>
          <p:nvPr/>
        </p:nvSpPr>
        <p:spPr>
          <a:xfrm>
            <a:off x="4429124" y="457200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6" name="Овал 45"/>
          <p:cNvSpPr>
            <a:spLocks noChangeAspect="1"/>
          </p:cNvSpPr>
          <p:nvPr/>
        </p:nvSpPr>
        <p:spPr>
          <a:xfrm>
            <a:off x="2786050" y="342900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Овал 46"/>
          <p:cNvSpPr>
            <a:spLocks noChangeAspect="1"/>
          </p:cNvSpPr>
          <p:nvPr/>
        </p:nvSpPr>
        <p:spPr>
          <a:xfrm>
            <a:off x="2786050" y="357187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Овал 47"/>
          <p:cNvSpPr>
            <a:spLocks noChangeAspect="1"/>
          </p:cNvSpPr>
          <p:nvPr/>
        </p:nvSpPr>
        <p:spPr>
          <a:xfrm>
            <a:off x="3143240" y="385762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9" name="Овал 48"/>
          <p:cNvSpPr>
            <a:spLocks noChangeAspect="1"/>
          </p:cNvSpPr>
          <p:nvPr/>
        </p:nvSpPr>
        <p:spPr>
          <a:xfrm>
            <a:off x="3000364" y="385762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0" name="Овал 49"/>
          <p:cNvSpPr>
            <a:spLocks noChangeAspect="1"/>
          </p:cNvSpPr>
          <p:nvPr/>
        </p:nvSpPr>
        <p:spPr>
          <a:xfrm>
            <a:off x="2643174" y="442913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1" name="Овал 50"/>
          <p:cNvSpPr>
            <a:spLocks noChangeAspect="1"/>
          </p:cNvSpPr>
          <p:nvPr/>
        </p:nvSpPr>
        <p:spPr>
          <a:xfrm>
            <a:off x="2643174" y="457200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2" name="Овал 51"/>
          <p:cNvSpPr>
            <a:spLocks noChangeAspect="1"/>
          </p:cNvSpPr>
          <p:nvPr/>
        </p:nvSpPr>
        <p:spPr>
          <a:xfrm>
            <a:off x="2857488" y="500063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3" name="Овал 52"/>
          <p:cNvSpPr>
            <a:spLocks noChangeAspect="1"/>
          </p:cNvSpPr>
          <p:nvPr/>
        </p:nvSpPr>
        <p:spPr>
          <a:xfrm>
            <a:off x="2928926" y="485776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4" name="Овал 53"/>
          <p:cNvSpPr>
            <a:spLocks noChangeAspect="1"/>
          </p:cNvSpPr>
          <p:nvPr/>
        </p:nvSpPr>
        <p:spPr>
          <a:xfrm>
            <a:off x="3286116" y="478632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5" name="Овал 54"/>
          <p:cNvSpPr>
            <a:spLocks noChangeAspect="1"/>
          </p:cNvSpPr>
          <p:nvPr/>
        </p:nvSpPr>
        <p:spPr>
          <a:xfrm>
            <a:off x="3357554" y="492919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6" name="Овал 55"/>
          <p:cNvSpPr>
            <a:spLocks noChangeAspect="1"/>
          </p:cNvSpPr>
          <p:nvPr/>
        </p:nvSpPr>
        <p:spPr>
          <a:xfrm>
            <a:off x="2714612" y="392906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7" name="Овал 56"/>
          <p:cNvSpPr>
            <a:spLocks noChangeAspect="1"/>
          </p:cNvSpPr>
          <p:nvPr/>
        </p:nvSpPr>
        <p:spPr>
          <a:xfrm>
            <a:off x="2571736" y="400050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8" name="Овал 57"/>
          <p:cNvSpPr>
            <a:spLocks noChangeAspect="1"/>
          </p:cNvSpPr>
          <p:nvPr/>
        </p:nvSpPr>
        <p:spPr>
          <a:xfrm>
            <a:off x="3214678" y="507207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9" name="Овал 58"/>
          <p:cNvSpPr>
            <a:spLocks noChangeAspect="1"/>
          </p:cNvSpPr>
          <p:nvPr/>
        </p:nvSpPr>
        <p:spPr>
          <a:xfrm>
            <a:off x="3143240" y="500063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0" name="Овал 59"/>
          <p:cNvSpPr>
            <a:spLocks noChangeAspect="1"/>
          </p:cNvSpPr>
          <p:nvPr/>
        </p:nvSpPr>
        <p:spPr>
          <a:xfrm>
            <a:off x="3000364" y="521495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1" name="Овал 60"/>
          <p:cNvSpPr>
            <a:spLocks noChangeAspect="1"/>
          </p:cNvSpPr>
          <p:nvPr/>
        </p:nvSpPr>
        <p:spPr>
          <a:xfrm>
            <a:off x="3214678" y="528638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2" name="Овал 61"/>
          <p:cNvSpPr>
            <a:spLocks noChangeAspect="1"/>
          </p:cNvSpPr>
          <p:nvPr/>
        </p:nvSpPr>
        <p:spPr>
          <a:xfrm>
            <a:off x="2928926" y="414338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3" name="Овал 62"/>
          <p:cNvSpPr>
            <a:spLocks noChangeAspect="1"/>
          </p:cNvSpPr>
          <p:nvPr/>
        </p:nvSpPr>
        <p:spPr>
          <a:xfrm>
            <a:off x="3071802" y="421481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4" name="Овал 63"/>
          <p:cNvSpPr>
            <a:spLocks noChangeAspect="1"/>
          </p:cNvSpPr>
          <p:nvPr/>
        </p:nvSpPr>
        <p:spPr>
          <a:xfrm>
            <a:off x="4500562" y="478632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5" name="Овал 64"/>
          <p:cNvSpPr>
            <a:spLocks noChangeAspect="1"/>
          </p:cNvSpPr>
          <p:nvPr/>
        </p:nvSpPr>
        <p:spPr>
          <a:xfrm>
            <a:off x="4500562" y="492919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6" name="Овал 65"/>
          <p:cNvSpPr>
            <a:spLocks noChangeAspect="1"/>
          </p:cNvSpPr>
          <p:nvPr/>
        </p:nvSpPr>
        <p:spPr>
          <a:xfrm>
            <a:off x="1785918" y="478632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7" name="Овал 66"/>
          <p:cNvSpPr>
            <a:spLocks noChangeAspect="1"/>
          </p:cNvSpPr>
          <p:nvPr/>
        </p:nvSpPr>
        <p:spPr>
          <a:xfrm>
            <a:off x="2571736" y="485776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8" name="Овал 67"/>
          <p:cNvSpPr>
            <a:spLocks noChangeAspect="1"/>
          </p:cNvSpPr>
          <p:nvPr/>
        </p:nvSpPr>
        <p:spPr>
          <a:xfrm>
            <a:off x="2571736" y="471488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9" name="Овал 68"/>
          <p:cNvSpPr>
            <a:spLocks noChangeAspect="1"/>
          </p:cNvSpPr>
          <p:nvPr/>
        </p:nvSpPr>
        <p:spPr>
          <a:xfrm>
            <a:off x="1785918" y="350043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0" name="Овал 69"/>
          <p:cNvSpPr>
            <a:spLocks noChangeAspect="1"/>
          </p:cNvSpPr>
          <p:nvPr/>
        </p:nvSpPr>
        <p:spPr>
          <a:xfrm>
            <a:off x="1785918" y="364331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1" name="Овал 70"/>
          <p:cNvSpPr>
            <a:spLocks noChangeAspect="1"/>
          </p:cNvSpPr>
          <p:nvPr/>
        </p:nvSpPr>
        <p:spPr>
          <a:xfrm>
            <a:off x="3643306" y="421481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2" name="Овал 71"/>
          <p:cNvSpPr>
            <a:spLocks noChangeAspect="1"/>
          </p:cNvSpPr>
          <p:nvPr/>
        </p:nvSpPr>
        <p:spPr>
          <a:xfrm>
            <a:off x="3500430" y="414338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3" name="Овал 72"/>
          <p:cNvSpPr>
            <a:spLocks noChangeAspect="1"/>
          </p:cNvSpPr>
          <p:nvPr/>
        </p:nvSpPr>
        <p:spPr>
          <a:xfrm>
            <a:off x="3286116" y="435769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4" name="Овал 73"/>
          <p:cNvSpPr>
            <a:spLocks noChangeAspect="1"/>
          </p:cNvSpPr>
          <p:nvPr/>
        </p:nvSpPr>
        <p:spPr>
          <a:xfrm>
            <a:off x="3214678" y="428625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5" name="Овал 74"/>
          <p:cNvSpPr>
            <a:spLocks noChangeAspect="1"/>
          </p:cNvSpPr>
          <p:nvPr/>
        </p:nvSpPr>
        <p:spPr>
          <a:xfrm>
            <a:off x="3571868" y="371475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6" name="Овал 75"/>
          <p:cNvSpPr>
            <a:spLocks noChangeAspect="1"/>
          </p:cNvSpPr>
          <p:nvPr/>
        </p:nvSpPr>
        <p:spPr>
          <a:xfrm>
            <a:off x="3500430" y="357187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" y="0"/>
            <a:ext cx="3214678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Видят вдруг на ветке тонкой</a:t>
            </a:r>
          </a:p>
          <a:p>
            <a:r>
              <a:rPr lang="ru-RU" b="1" dirty="0">
                <a:solidFill>
                  <a:prstClr val="black"/>
                </a:solidFill>
              </a:rPr>
              <a:t>Чудо-ягодку девчонки,</a:t>
            </a:r>
          </a:p>
          <a:p>
            <a:r>
              <a:rPr lang="ru-RU" b="1" dirty="0">
                <a:solidFill>
                  <a:prstClr val="black"/>
                </a:solidFill>
              </a:rPr>
              <a:t>Сочную и красную,</a:t>
            </a:r>
          </a:p>
          <a:p>
            <a:r>
              <a:rPr lang="ru-RU" b="1" dirty="0">
                <a:solidFill>
                  <a:prstClr val="black"/>
                </a:solidFill>
              </a:rPr>
              <a:t>Крупную, прекрасную!</a:t>
            </a:r>
          </a:p>
          <a:p>
            <a:r>
              <a:rPr lang="ru-RU" b="1" dirty="0">
                <a:solidFill>
                  <a:prstClr val="black"/>
                </a:solidFill>
              </a:rPr>
              <a:t>«Мы попробуем немножко</a:t>
            </a:r>
          </a:p>
          <a:p>
            <a:r>
              <a:rPr lang="ru-RU" b="1" dirty="0">
                <a:solidFill>
                  <a:prstClr val="black"/>
                </a:solidFill>
              </a:rPr>
              <a:t>Пару ягодок с ладошки?»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79" name="Рисунок 78" descr="post-55286-1276157037.pn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6976400" y="6022513"/>
            <a:ext cx="629860" cy="835487"/>
          </a:xfrm>
          <a:prstGeom prst="rect">
            <a:avLst/>
          </a:prstGeom>
        </p:spPr>
      </p:pic>
      <p:pic>
        <p:nvPicPr>
          <p:cNvPr id="80" name="Рисунок 79" descr="f1a8d9de08f2.pn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6715140" y="4554000"/>
            <a:ext cx="749350" cy="616694"/>
          </a:xfrm>
          <a:prstGeom prst="rect">
            <a:avLst/>
          </a:prstGeom>
        </p:spPr>
      </p:pic>
      <p:pic>
        <p:nvPicPr>
          <p:cNvPr id="81" name="Рисунок 80" descr="f1a8d9de08f2.png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 flipH="1">
            <a:off x="7760178" y="5581959"/>
            <a:ext cx="718464" cy="616694"/>
          </a:xfrm>
          <a:prstGeom prst="rect">
            <a:avLst/>
          </a:prstGeom>
        </p:spPr>
      </p:pic>
      <p:pic>
        <p:nvPicPr>
          <p:cNvPr id="82" name="Рисунок 81" descr="f1a8d9de08f2.pn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6976400" y="5337207"/>
            <a:ext cx="749350" cy="616694"/>
          </a:xfrm>
          <a:prstGeom prst="rect">
            <a:avLst/>
          </a:prstGeom>
        </p:spPr>
      </p:pic>
      <p:pic>
        <p:nvPicPr>
          <p:cNvPr id="83" name="Рисунок 82" descr="f1a8d9de08f2.pn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7694863" y="4651901"/>
            <a:ext cx="749350" cy="616694"/>
          </a:xfrm>
          <a:prstGeom prst="rect">
            <a:avLst/>
          </a:prstGeom>
        </p:spPr>
      </p:pic>
      <p:grpSp>
        <p:nvGrpSpPr>
          <p:cNvPr id="84" name="Группа 83"/>
          <p:cNvGrpSpPr>
            <a:grpSpLocks noChangeAspect="1"/>
          </p:cNvGrpSpPr>
          <p:nvPr/>
        </p:nvGrpSpPr>
        <p:grpSpPr>
          <a:xfrm>
            <a:off x="714348" y="5429264"/>
            <a:ext cx="1410444" cy="1260000"/>
            <a:chOff x="428596" y="4857760"/>
            <a:chExt cx="1689040" cy="1719372"/>
          </a:xfrm>
        </p:grpSpPr>
        <p:pic>
          <p:nvPicPr>
            <p:cNvPr id="85" name="Рисунок 84" descr="post-55286-1276157037.png"/>
            <p:cNvPicPr>
              <a:picLocks noChangeAspect="1"/>
            </p:cNvPicPr>
            <p:nvPr/>
          </p:nvPicPr>
          <p:blipFill>
            <a:blip r:embed="rId16" cstate="email"/>
            <a:stretch>
              <a:fillRect/>
            </a:stretch>
          </p:blipFill>
          <p:spPr>
            <a:xfrm>
              <a:off x="1428728" y="4857760"/>
              <a:ext cx="688908" cy="1219306"/>
            </a:xfrm>
            <a:prstGeom prst="rect">
              <a:avLst/>
            </a:prstGeom>
          </p:spPr>
        </p:pic>
        <p:pic>
          <p:nvPicPr>
            <p:cNvPr id="86" name="Рисунок 85" descr="post-55286-1276157037.png"/>
            <p:cNvPicPr>
              <a:picLocks noChangeAspect="1"/>
            </p:cNvPicPr>
            <p:nvPr/>
          </p:nvPicPr>
          <p:blipFill>
            <a:blip r:embed="rId16" cstate="email"/>
            <a:stretch>
              <a:fillRect/>
            </a:stretch>
          </p:blipFill>
          <p:spPr>
            <a:xfrm>
              <a:off x="428596" y="5357826"/>
              <a:ext cx="688908" cy="1219306"/>
            </a:xfrm>
            <a:prstGeom prst="rect">
              <a:avLst/>
            </a:prstGeom>
          </p:spPr>
        </p:pic>
      </p:grpSp>
      <p:sp>
        <p:nvSpPr>
          <p:cNvPr id="87" name="TextBox 86"/>
          <p:cNvSpPr txBox="1"/>
          <p:nvPr/>
        </p:nvSpPr>
        <p:spPr>
          <a:xfrm>
            <a:off x="6572264" y="0"/>
            <a:ext cx="2571736" cy="2554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</a:rPr>
              <a:t>«Нет, я пробовать боюсь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Эту ягоду на вкус!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Ты её не пробуй тоже –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Ядовитою быть может.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Лучше я поем чернику», -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Говорит Марине Вика.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Съела ягоду Марина –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Ягодка с горчинкой.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«Я её заем малинкой!» –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Думает Маринка.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93" name="Рисунок 92" descr="f1a8d9de08f2.png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4643438" y="4071942"/>
            <a:ext cx="1312318" cy="1080000"/>
          </a:xfrm>
          <a:prstGeom prst="rect">
            <a:avLst/>
          </a:prstGeom>
        </p:spPr>
      </p:pic>
      <p:pic>
        <p:nvPicPr>
          <p:cNvPr id="88" name="~PP666.WAV">
            <a:hlinkClick r:id="" action="ppaction://media"/>
          </p:cNvPr>
          <p:cNvPicPr>
            <a:picLocks noRot="1" noChangeAspect="1"/>
          </p:cNvPicPr>
          <p:nvPr>
            <a:wavAudioFile r:embed="rId1" name="~PP666.WAV"/>
          </p:nvPr>
        </p:nvPicPr>
        <p:blipFill>
          <a:blip r:embed="rId1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49887"/>
      </p:ext>
    </p:extLst>
  </p:cSld>
  <p:clrMapOvr>
    <a:masterClrMapping/>
  </p:clrMapOvr>
  <p:transition advTm="4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416c5776283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571868" y="2357430"/>
            <a:ext cx="3936064" cy="331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14324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Вот домой вернулись детки,</a:t>
            </a:r>
          </a:p>
          <a:p>
            <a:r>
              <a:rPr lang="ru-RU" b="1" dirty="0">
                <a:solidFill>
                  <a:prstClr val="black"/>
                </a:solidFill>
              </a:rPr>
              <a:t>Но обедать не хотят.</a:t>
            </a:r>
          </a:p>
          <a:p>
            <a:r>
              <a:rPr lang="ru-RU" b="1" dirty="0">
                <a:solidFill>
                  <a:prstClr val="black"/>
                </a:solidFill>
              </a:rPr>
              <a:t>После грязных ягод с ветки</a:t>
            </a:r>
          </a:p>
          <a:p>
            <a:r>
              <a:rPr lang="ru-RU" b="1" dirty="0">
                <a:solidFill>
                  <a:prstClr val="black"/>
                </a:solidFill>
              </a:rPr>
              <a:t>Животы у них болят.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4" name="~PP550.WAV">
            <a:hlinkClick r:id="" action="ppaction://media"/>
          </p:cNvPr>
          <p:cNvPicPr>
            <a:picLocks noRot="1" noChangeAspect="1"/>
          </p:cNvPicPr>
          <p:nvPr>
            <a:wavAudioFile r:embed="rId1" name="~PP550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50453"/>
      </p:ext>
    </p:extLst>
  </p:cSld>
  <p:clrMapOvr>
    <a:masterClrMapping/>
  </p:clrMapOvr>
  <p:transition advTm="1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416c5776283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rot="-2340000">
            <a:off x="4793386" y="726684"/>
            <a:ext cx="1367999" cy="1188000"/>
          </a:xfrm>
          <a:prstGeom prst="rect">
            <a:avLst/>
          </a:prstGeom>
        </p:spPr>
      </p:pic>
      <p:pic>
        <p:nvPicPr>
          <p:cNvPr id="3" name="Рисунок 2" descr="3416c5776283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 rot="1260000">
            <a:off x="5286380" y="3286124"/>
            <a:ext cx="1213805" cy="1152000"/>
          </a:xfrm>
          <a:prstGeom prst="rect">
            <a:avLst/>
          </a:prstGeom>
        </p:spPr>
      </p:pic>
      <p:pic>
        <p:nvPicPr>
          <p:cNvPr id="5" name="Рисунок 4" descr="cd85ac3e1301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-3" y="2000240"/>
            <a:ext cx="3471555" cy="486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2643174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</a:rPr>
              <a:t>Обе дочки заболели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И до вечера не ели,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Пили лишь водичку.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Мама рядышком сидела,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Говоря сестричкам: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«Никогда не ешьте, детки,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Незнакомых ягод с ветки!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И не ешьте ягод грязных –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Это вредно и опасно!»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7" name="~PP224.WAV">
            <a:hlinkClick r:id="" action="ppaction://media"/>
          </p:cNvPr>
          <p:cNvPicPr>
            <a:picLocks noRot="1" noChangeAspect="1"/>
          </p:cNvPicPr>
          <p:nvPr>
            <a:wavAudioFile r:embed="rId1" name="~PP224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15113"/>
      </p:ext>
    </p:extLst>
  </p:cSld>
  <p:clrMapOvr>
    <a:masterClrMapping/>
  </p:clrMapOvr>
  <p:transition advTm="2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72066" y="357166"/>
            <a:ext cx="1372047" cy="196467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14678" y="2428868"/>
            <a:ext cx="5929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         </a:t>
            </a:r>
            <a:r>
              <a:rPr lang="ru-RU" sz="4000" b="1" u="sng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купайтесь</a:t>
            </a:r>
          </a:p>
          <a:p>
            <a:r>
              <a:rPr lang="ru-RU" sz="4000" b="1" u="sng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запрещённых местах!</a:t>
            </a:r>
            <a:endParaRPr lang="ru-RU" sz="4000" b="1" u="sng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~PP2691.WAV">
            <a:hlinkClick r:id="" action="ppaction://media"/>
          </p:cNvPr>
          <p:cNvPicPr>
            <a:picLocks noRot="1" noChangeAspect="1"/>
          </p:cNvPicPr>
          <p:nvPr>
            <a:wavAudioFile r:embed="rId1" name="~PP2691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32626"/>
      </p:ext>
    </p:extLst>
  </p:cSld>
  <p:clrMapOvr>
    <a:masterClrMapping/>
  </p:clrMapOvr>
  <p:transition advTm="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4286256"/>
            <a:ext cx="142876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3357562"/>
            <a:ext cx="2071702" cy="9858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Купаться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запрещено!!!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79ecf2e5b4fc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4714876" y="785794"/>
            <a:ext cx="1501883" cy="2412000"/>
          </a:xfrm>
          <a:prstGeom prst="rect">
            <a:avLst/>
          </a:prstGeom>
        </p:spPr>
      </p:pic>
      <p:pic>
        <p:nvPicPr>
          <p:cNvPr id="7" name="Рисунок 6" descr="79ecf2e5b4fc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4286248" y="4429132"/>
            <a:ext cx="2752170" cy="144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3108736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Пришла на пляж сестричка</a:t>
            </a:r>
          </a:p>
          <a:p>
            <a:r>
              <a:rPr lang="ru-RU" b="1" dirty="0">
                <a:solidFill>
                  <a:prstClr val="black"/>
                </a:solidFill>
              </a:rPr>
              <a:t>Однажды вместе с братцем.</a:t>
            </a:r>
          </a:p>
          <a:p>
            <a:r>
              <a:rPr lang="ru-RU" b="1" dirty="0">
                <a:solidFill>
                  <a:prstClr val="black"/>
                </a:solidFill>
              </a:rPr>
              <a:t>На берегу табличка:</a:t>
            </a:r>
          </a:p>
          <a:p>
            <a:r>
              <a:rPr lang="ru-RU" b="1" dirty="0">
                <a:solidFill>
                  <a:prstClr val="black"/>
                </a:solidFill>
              </a:rPr>
              <a:t>«Запрещено купаться!»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3071802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Серёжа прыгнул смело</a:t>
            </a:r>
          </a:p>
          <a:p>
            <a:r>
              <a:rPr lang="ru-RU" b="1" dirty="0">
                <a:solidFill>
                  <a:prstClr val="black"/>
                </a:solidFill>
              </a:rPr>
              <a:t>В прозрачную водицу,</a:t>
            </a:r>
          </a:p>
          <a:p>
            <a:r>
              <a:rPr lang="ru-RU" b="1" dirty="0">
                <a:solidFill>
                  <a:prstClr val="black"/>
                </a:solidFill>
              </a:rPr>
              <a:t>Он плавает умело,</a:t>
            </a:r>
          </a:p>
          <a:p>
            <a:r>
              <a:rPr lang="ru-RU" b="1" dirty="0">
                <a:solidFill>
                  <a:prstClr val="black"/>
                </a:solidFill>
              </a:rPr>
              <a:t>Ныряет и резвится.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3143240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</a:rPr>
              <a:t>А Юля не купалась,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Таблички испугалась,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К тому ж сказала строго: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«Не плавай здесь, Серёга!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Ты выходи на сушу!»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Но брат её не слушал.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7169" name="Picture 1" descr="D:\картинки\детские картинки-блестяшки анимашки\ae11205e7a57.gif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428992" y="1142984"/>
            <a:ext cx="1144578" cy="1928826"/>
          </a:xfrm>
          <a:prstGeom prst="rect">
            <a:avLst/>
          </a:prstGeom>
          <a:noFill/>
        </p:spPr>
      </p:pic>
      <p:pic>
        <p:nvPicPr>
          <p:cNvPr id="11" name="~PP43.WAV">
            <a:hlinkClick r:id="" action="ppaction://media"/>
          </p:cNvPr>
          <p:cNvPicPr>
            <a:picLocks noRot="1" noChangeAspect="1"/>
          </p:cNvPicPr>
          <p:nvPr>
            <a:wavAudioFile r:embed="rId1" name="~PP43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05186"/>
      </p:ext>
    </p:extLst>
  </p:cSld>
  <p:clrMapOvr>
    <a:masterClrMapping/>
  </p:clrMapOvr>
  <p:transition advTm="3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9ecf2e5b4fc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5500694" y="2214000"/>
            <a:ext cx="2891675" cy="4644000"/>
          </a:xfrm>
          <a:prstGeom prst="rect">
            <a:avLst/>
          </a:prstGeom>
        </p:spPr>
      </p:pic>
      <p:sp>
        <p:nvSpPr>
          <p:cNvPr id="3" name="Овал 2"/>
          <p:cNvSpPr>
            <a:spLocks noChangeAspect="1"/>
          </p:cNvSpPr>
          <p:nvPr/>
        </p:nvSpPr>
        <p:spPr>
          <a:xfrm>
            <a:off x="6143636" y="457200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вал 3"/>
          <p:cNvSpPr>
            <a:spLocks noChangeAspect="1"/>
          </p:cNvSpPr>
          <p:nvPr/>
        </p:nvSpPr>
        <p:spPr>
          <a:xfrm>
            <a:off x="6000760" y="485776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Овал 4"/>
          <p:cNvSpPr>
            <a:spLocks noChangeAspect="1"/>
          </p:cNvSpPr>
          <p:nvPr/>
        </p:nvSpPr>
        <p:spPr>
          <a:xfrm>
            <a:off x="7358082" y="385762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Овал 5"/>
          <p:cNvSpPr>
            <a:spLocks noChangeAspect="1"/>
          </p:cNvSpPr>
          <p:nvPr/>
        </p:nvSpPr>
        <p:spPr>
          <a:xfrm>
            <a:off x="7358082" y="357187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6500826" y="535782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Овал 7"/>
          <p:cNvSpPr>
            <a:spLocks noChangeAspect="1"/>
          </p:cNvSpPr>
          <p:nvPr/>
        </p:nvSpPr>
        <p:spPr>
          <a:xfrm>
            <a:off x="6429388" y="571501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Овал 8"/>
          <p:cNvSpPr>
            <a:spLocks noChangeAspect="1"/>
          </p:cNvSpPr>
          <p:nvPr/>
        </p:nvSpPr>
        <p:spPr>
          <a:xfrm>
            <a:off x="6858016" y="542926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Овал 9"/>
          <p:cNvSpPr>
            <a:spLocks noChangeAspect="1"/>
          </p:cNvSpPr>
          <p:nvPr/>
        </p:nvSpPr>
        <p:spPr>
          <a:xfrm>
            <a:off x="6858016" y="578645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>
            <a:spLocks noChangeAspect="1"/>
          </p:cNvSpPr>
          <p:nvPr/>
        </p:nvSpPr>
        <p:spPr>
          <a:xfrm>
            <a:off x="6858016" y="342900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6429388" y="342900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>
            <a:spLocks noChangeAspect="1"/>
          </p:cNvSpPr>
          <p:nvPr/>
        </p:nvSpPr>
        <p:spPr>
          <a:xfrm>
            <a:off x="6929454" y="314324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0"/>
            <a:ext cx="2714612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А к вечеру на коже</a:t>
            </a:r>
          </a:p>
          <a:p>
            <a:r>
              <a:rPr lang="ru-RU" b="1" dirty="0">
                <a:solidFill>
                  <a:prstClr val="black"/>
                </a:solidFill>
              </a:rPr>
              <a:t>У смелого Серёжи</a:t>
            </a:r>
          </a:p>
          <a:p>
            <a:r>
              <a:rPr lang="ru-RU" b="1" dirty="0">
                <a:solidFill>
                  <a:prstClr val="black"/>
                </a:solidFill>
              </a:rPr>
              <a:t>Вдруг появились пятна.</a:t>
            </a:r>
          </a:p>
          <a:p>
            <a:r>
              <a:rPr lang="ru-RU" b="1" dirty="0">
                <a:solidFill>
                  <a:prstClr val="black"/>
                </a:solidFill>
              </a:rPr>
              <a:t>Откуда? Непонятно!</a:t>
            </a:r>
          </a:p>
          <a:p>
            <a:r>
              <a:rPr lang="ru-RU" b="1" dirty="0">
                <a:solidFill>
                  <a:prstClr val="black"/>
                </a:solidFill>
              </a:rPr>
              <a:t>И чешется Серёжка,</a:t>
            </a:r>
          </a:p>
          <a:p>
            <a:r>
              <a:rPr lang="ru-RU" b="1" dirty="0">
                <a:solidFill>
                  <a:prstClr val="black"/>
                </a:solidFill>
              </a:rPr>
              <a:t>Как уличная кошка!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5" name="Рисунок 14" descr="7e50ae192bd9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 flipH="1">
            <a:off x="1928794" y="1500174"/>
            <a:ext cx="3078012" cy="535782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0"/>
            <a:ext cx="2826928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Врача к нему позвали</a:t>
            </a:r>
          </a:p>
          <a:p>
            <a:r>
              <a:rPr lang="ru-RU" b="1" dirty="0">
                <a:solidFill>
                  <a:prstClr val="black"/>
                </a:solidFill>
              </a:rPr>
              <a:t>И доктору сказали,</a:t>
            </a:r>
          </a:p>
          <a:p>
            <a:r>
              <a:rPr lang="ru-RU" b="1" dirty="0">
                <a:solidFill>
                  <a:prstClr val="black"/>
                </a:solidFill>
              </a:rPr>
              <a:t>Что в речке утром много </a:t>
            </a:r>
          </a:p>
          <a:p>
            <a:r>
              <a:rPr lang="ru-RU" b="1" dirty="0">
                <a:solidFill>
                  <a:prstClr val="black"/>
                </a:solidFill>
              </a:rPr>
              <a:t>Наплавался Серёга.</a:t>
            </a:r>
          </a:p>
          <a:p>
            <a:endParaRPr lang="ru-RU" b="1" dirty="0">
              <a:solidFill>
                <a:prstClr val="black"/>
              </a:solidFill>
            </a:endParaRPr>
          </a:p>
          <a:p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7" name="~PP217.WAV">
            <a:hlinkClick r:id="" action="ppaction://media"/>
          </p:cNvPr>
          <p:cNvPicPr>
            <a:picLocks noRot="1" noChangeAspect="1"/>
          </p:cNvPicPr>
          <p:nvPr>
            <a:wavAudioFile r:embed="rId1" name="~PP217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93693"/>
      </p:ext>
    </p:extLst>
  </p:cSld>
  <p:clrMapOvr>
    <a:masterClrMapping/>
  </p:clrMapOvr>
  <p:transition advTm="2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9" presetClass="entr" presetSubtype="0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c3cd125ac19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429388" y="571480"/>
            <a:ext cx="1785950" cy="33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3636" y="4786322"/>
            <a:ext cx="3000364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Врач объяснил, что в воды</a:t>
            </a:r>
          </a:p>
          <a:p>
            <a:r>
              <a:rPr lang="ru-RU" b="1" dirty="0">
                <a:solidFill>
                  <a:prstClr val="black"/>
                </a:solidFill>
              </a:rPr>
              <a:t>С соседнего завода</a:t>
            </a:r>
          </a:p>
          <a:p>
            <a:r>
              <a:rPr lang="ru-RU" b="1" dirty="0">
                <a:solidFill>
                  <a:prstClr val="black"/>
                </a:solidFill>
              </a:rPr>
              <a:t>Тут сбросили отходы.</a:t>
            </a:r>
          </a:p>
          <a:p>
            <a:r>
              <a:rPr lang="ru-RU" b="1" dirty="0">
                <a:solidFill>
                  <a:prstClr val="black"/>
                </a:solidFill>
              </a:rPr>
              <a:t>Здесь показали пробы:</a:t>
            </a:r>
          </a:p>
          <a:p>
            <a:r>
              <a:rPr lang="ru-RU" b="1" dirty="0">
                <a:solidFill>
                  <a:prstClr val="black"/>
                </a:solidFill>
              </a:rPr>
              <a:t>В воде живут микробы.</a:t>
            </a:r>
          </a:p>
          <a:p>
            <a:r>
              <a:rPr lang="ru-RU" b="1" dirty="0">
                <a:solidFill>
                  <a:prstClr val="black"/>
                </a:solidFill>
              </a:rPr>
              <a:t>От них прыщи на коже</a:t>
            </a:r>
          </a:p>
          <a:p>
            <a:r>
              <a:rPr lang="ru-RU" b="1" dirty="0">
                <a:solidFill>
                  <a:prstClr val="black"/>
                </a:solidFill>
              </a:rPr>
              <a:t>У бедного Серёжи.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6" name="Улыбающееся лицо 5"/>
          <p:cNvSpPr>
            <a:spLocks noChangeAspect="1"/>
          </p:cNvSpPr>
          <p:nvPr/>
        </p:nvSpPr>
        <p:spPr>
          <a:xfrm>
            <a:off x="3357554" y="3286124"/>
            <a:ext cx="468000" cy="468000"/>
          </a:xfrm>
          <a:prstGeom prst="smileyFac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Улыбающееся лицо 6"/>
          <p:cNvSpPr>
            <a:spLocks noChangeAspect="1"/>
          </p:cNvSpPr>
          <p:nvPr/>
        </p:nvSpPr>
        <p:spPr>
          <a:xfrm>
            <a:off x="3500430" y="4286256"/>
            <a:ext cx="468000" cy="468000"/>
          </a:xfrm>
          <a:prstGeom prst="smileyFac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Улыбающееся лицо 7"/>
          <p:cNvSpPr>
            <a:spLocks noChangeAspect="1"/>
          </p:cNvSpPr>
          <p:nvPr/>
        </p:nvSpPr>
        <p:spPr>
          <a:xfrm>
            <a:off x="4643438" y="3643314"/>
            <a:ext cx="468000" cy="468000"/>
          </a:xfrm>
          <a:prstGeom prst="smileyFac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Улыбающееся лицо 8"/>
          <p:cNvSpPr>
            <a:spLocks noChangeAspect="1"/>
          </p:cNvSpPr>
          <p:nvPr/>
        </p:nvSpPr>
        <p:spPr>
          <a:xfrm>
            <a:off x="4000496" y="2714620"/>
            <a:ext cx="468000" cy="468000"/>
          </a:xfrm>
          <a:prstGeom prst="smileyFac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Улыбающееся лицо 9"/>
          <p:cNvSpPr>
            <a:spLocks noChangeAspect="1"/>
          </p:cNvSpPr>
          <p:nvPr/>
        </p:nvSpPr>
        <p:spPr>
          <a:xfrm>
            <a:off x="4572000" y="4643446"/>
            <a:ext cx="468000" cy="468000"/>
          </a:xfrm>
          <a:prstGeom prst="smileyFac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Улыбающееся лицо 10"/>
          <p:cNvSpPr>
            <a:spLocks noChangeAspect="1"/>
          </p:cNvSpPr>
          <p:nvPr/>
        </p:nvSpPr>
        <p:spPr>
          <a:xfrm>
            <a:off x="3571868" y="5500702"/>
            <a:ext cx="468000" cy="468000"/>
          </a:xfrm>
          <a:prstGeom prst="smileyFac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" name="Рисунок 11" descr="CN0123.WM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786182" y="1000108"/>
            <a:ext cx="2187414" cy="1296000"/>
          </a:xfrm>
          <a:prstGeom prst="rect">
            <a:avLst/>
          </a:prstGeom>
        </p:spPr>
      </p:pic>
      <p:pic>
        <p:nvPicPr>
          <p:cNvPr id="13" name="~PP2255.WAV">
            <a:hlinkClick r:id="" action="ppaction://media"/>
          </p:cNvPr>
          <p:cNvPicPr>
            <a:picLocks noRot="1" noChangeAspect="1"/>
          </p:cNvPicPr>
          <p:nvPr>
            <a:wavAudioFile r:embed="rId1" name="~PP2255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93585"/>
      </p:ext>
    </p:extLst>
  </p:cSld>
  <p:clrMapOvr>
    <a:masterClrMapping/>
  </p:clrMapOvr>
  <p:transition advTm="1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9ecf2e5b4fc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5500694" y="2214000"/>
            <a:ext cx="2891675" cy="4644000"/>
          </a:xfrm>
          <a:prstGeom prst="rect">
            <a:avLst/>
          </a:prstGeom>
        </p:spPr>
      </p:pic>
      <p:sp>
        <p:nvSpPr>
          <p:cNvPr id="3" name="Овал 2"/>
          <p:cNvSpPr>
            <a:spLocks noChangeAspect="1"/>
          </p:cNvSpPr>
          <p:nvPr/>
        </p:nvSpPr>
        <p:spPr>
          <a:xfrm>
            <a:off x="6143636" y="457200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вал 3"/>
          <p:cNvSpPr>
            <a:spLocks noChangeAspect="1"/>
          </p:cNvSpPr>
          <p:nvPr/>
        </p:nvSpPr>
        <p:spPr>
          <a:xfrm>
            <a:off x="6000760" y="485776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Овал 4"/>
          <p:cNvSpPr>
            <a:spLocks noChangeAspect="1"/>
          </p:cNvSpPr>
          <p:nvPr/>
        </p:nvSpPr>
        <p:spPr>
          <a:xfrm>
            <a:off x="7358082" y="385762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Овал 5"/>
          <p:cNvSpPr>
            <a:spLocks noChangeAspect="1"/>
          </p:cNvSpPr>
          <p:nvPr/>
        </p:nvSpPr>
        <p:spPr>
          <a:xfrm>
            <a:off x="7358082" y="357187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6500826" y="535782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Овал 7"/>
          <p:cNvSpPr>
            <a:spLocks noChangeAspect="1"/>
          </p:cNvSpPr>
          <p:nvPr/>
        </p:nvSpPr>
        <p:spPr>
          <a:xfrm>
            <a:off x="6429388" y="571501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Овал 8"/>
          <p:cNvSpPr>
            <a:spLocks noChangeAspect="1"/>
          </p:cNvSpPr>
          <p:nvPr/>
        </p:nvSpPr>
        <p:spPr>
          <a:xfrm>
            <a:off x="6858016" y="542926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Овал 9"/>
          <p:cNvSpPr>
            <a:spLocks noChangeAspect="1"/>
          </p:cNvSpPr>
          <p:nvPr/>
        </p:nvSpPr>
        <p:spPr>
          <a:xfrm>
            <a:off x="6858016" y="578645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>
            <a:spLocks noChangeAspect="1"/>
          </p:cNvSpPr>
          <p:nvPr/>
        </p:nvSpPr>
        <p:spPr>
          <a:xfrm>
            <a:off x="6858016" y="342900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6429388" y="342900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>
            <a:spLocks noChangeAspect="1"/>
          </p:cNvSpPr>
          <p:nvPr/>
        </p:nvSpPr>
        <p:spPr>
          <a:xfrm>
            <a:off x="6929454" y="314324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5" name="Рисунок 14" descr="7e50ae192bd9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 flipH="1">
            <a:off x="1928794" y="1500174"/>
            <a:ext cx="3078012" cy="535782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0"/>
            <a:ext cx="3071802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«А я был очень бравый,</a:t>
            </a:r>
          </a:p>
          <a:p>
            <a:r>
              <a:rPr lang="ru-RU" b="1" dirty="0">
                <a:solidFill>
                  <a:prstClr val="black"/>
                </a:solidFill>
              </a:rPr>
              <a:t>Теперь же знаю точно:</a:t>
            </a:r>
          </a:p>
          <a:p>
            <a:r>
              <a:rPr lang="ru-RU" b="1" dirty="0">
                <a:solidFill>
                  <a:prstClr val="black"/>
                </a:solidFill>
              </a:rPr>
              <a:t>Табличка есть – не плавай!</a:t>
            </a:r>
          </a:p>
          <a:p>
            <a:r>
              <a:rPr lang="ru-RU" b="1" dirty="0">
                <a:solidFill>
                  <a:prstClr val="black"/>
                </a:solidFill>
              </a:rPr>
              <a:t>Запрещено – и точка!»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6" name="~PP3967.WAV">
            <a:hlinkClick r:id="" action="ppaction://media"/>
          </p:cNvPr>
          <p:cNvPicPr>
            <a:picLocks noRot="1" noChangeAspect="1"/>
          </p:cNvPicPr>
          <p:nvPr>
            <a:wavAudioFile r:embed="rId1" name="~PP3967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82270"/>
      </p:ext>
    </p:extLst>
  </p:cSld>
  <p:clrMapOvr>
    <a:masterClrMapping/>
  </p:clrMapOvr>
  <p:transition advTm="1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3143248"/>
            <a:ext cx="41088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</a:rPr>
              <a:t> </a:t>
            </a:r>
            <a:r>
              <a:rPr lang="ru-RU" sz="3600" b="1" u="sng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собирайте </a:t>
            </a:r>
          </a:p>
          <a:p>
            <a:pPr algn="ctr"/>
            <a:r>
              <a:rPr lang="ru-RU" sz="3600" b="1" u="sng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незнакомые грибы!</a:t>
            </a:r>
            <a:endParaRPr lang="ru-RU" sz="3600" b="1" u="sng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357422" y="1214422"/>
            <a:ext cx="1247230" cy="1785950"/>
          </a:xfrm>
          <a:prstGeom prst="rect">
            <a:avLst/>
          </a:prstGeom>
          <a:noFill/>
        </p:spPr>
      </p:pic>
      <p:pic>
        <p:nvPicPr>
          <p:cNvPr id="4" name="~PP2556.WAV">
            <a:hlinkClick r:id="" action="ppaction://media"/>
          </p:cNvPr>
          <p:cNvPicPr>
            <a:picLocks noRot="1" noChangeAspect="1"/>
          </p:cNvPicPr>
          <p:nvPr>
            <a:wavAudioFile r:embed="rId1" name="~PP2556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9863"/>
      </p:ext>
    </p:extLst>
  </p:cSld>
  <p:clrMapOvr>
    <a:masterClrMapping/>
  </p:clrMapOvr>
  <p:transition advTm="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артинки\Новая папка фоны\фоны\fdde75715b15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9932" y="2500306"/>
            <a:ext cx="2731870" cy="4100516"/>
          </a:xfrm>
          <a:prstGeom prst="rect">
            <a:avLst/>
          </a:prstGeom>
          <a:noFill/>
        </p:spPr>
      </p:pic>
      <p:pic>
        <p:nvPicPr>
          <p:cNvPr id="1027" name="Picture 3" descr="D:\картинки\Новая папка фоны\фоны\aa5b0a30851b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6127130" y="3000372"/>
            <a:ext cx="2839065" cy="3514737"/>
          </a:xfrm>
          <a:prstGeom prst="rect">
            <a:avLst/>
          </a:prstGeom>
          <a:noFill/>
        </p:spPr>
      </p:pic>
      <p:pic>
        <p:nvPicPr>
          <p:cNvPr id="13" name="Picture 2" descr="корзина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00034" y="5000636"/>
            <a:ext cx="946554" cy="1262072"/>
          </a:xfrm>
          <a:prstGeom prst="rect">
            <a:avLst/>
          </a:prstGeom>
          <a:noFill/>
        </p:spPr>
      </p:pic>
      <p:pic>
        <p:nvPicPr>
          <p:cNvPr id="14" name="Picture 2" descr="корзина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429256" y="3714752"/>
            <a:ext cx="1035852" cy="1381135"/>
          </a:xfrm>
          <a:prstGeom prst="rect">
            <a:avLst/>
          </a:prstGeom>
          <a:noFill/>
        </p:spPr>
      </p:pic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0" y="0"/>
            <a:ext cx="3000364" cy="1857364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Как-то летнею порой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Брат со старшею сестрой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 жаркий день в лесу гуляли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И грибы там собирали.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Вдруг увидел на пригорке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Красные грибы Егорка.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21" name="Picture 2" descr="http://i013.radikal.ru/0810/7a/76e85e9313cb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643174" y="4429132"/>
            <a:ext cx="2286016" cy="2170268"/>
          </a:xfrm>
          <a:prstGeom prst="rect">
            <a:avLst/>
          </a:prstGeom>
          <a:noFill/>
        </p:spPr>
      </p:pic>
      <p:sp>
        <p:nvSpPr>
          <p:cNvPr id="24" name="Подзаголовок 19"/>
          <p:cNvSpPr txBox="1">
            <a:spLocks/>
          </p:cNvSpPr>
          <p:nvPr/>
        </p:nvSpPr>
        <p:spPr>
          <a:xfrm>
            <a:off x="6000760" y="0"/>
            <a:ext cx="3143240" cy="185736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b="1" dirty="0">
                <a:solidFill>
                  <a:prstClr val="black"/>
                </a:solidFill>
              </a:rPr>
              <a:t>«</a:t>
            </a:r>
            <a:r>
              <a:rPr lang="ru-RU" sz="1600" b="1" dirty="0">
                <a:solidFill>
                  <a:prstClr val="black"/>
                </a:solidFill>
              </a:rPr>
              <a:t>Ой, смотри, грибок занятный!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1600" b="1" dirty="0">
                <a:solidFill>
                  <a:prstClr val="black"/>
                </a:solidFill>
              </a:rPr>
              <a:t>А на этой шляпке пятна, 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1600" b="1" dirty="0">
                <a:solidFill>
                  <a:prstClr val="black"/>
                </a:solidFill>
              </a:rPr>
              <a:t>Словно белые горошки.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1600" b="1" dirty="0">
                <a:solidFill>
                  <a:prstClr val="black"/>
                </a:solidFill>
              </a:rPr>
              <a:t>Соберем давай-ка, Зина,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1600" b="1" dirty="0">
                <a:solidFill>
                  <a:prstClr val="black"/>
                </a:solidFill>
              </a:rPr>
              <a:t>Яркие грибы в корзину!»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9" name="~PP2025.WAV">
            <a:hlinkClick r:id="" action="ppaction://media"/>
          </p:cNvPr>
          <p:cNvPicPr>
            <a:picLocks noRot="1" noChangeAspect="1"/>
          </p:cNvPicPr>
          <p:nvPr>
            <a:wavAudioFile r:embed="rId1" name="~PP2025.WAV"/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25900"/>
      </p:ext>
    </p:extLst>
  </p:cSld>
  <p:clrMapOvr>
    <a:masterClrMapping/>
  </p:clrMapOvr>
  <p:transition advTm="2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15008" y="1571612"/>
            <a:ext cx="2463810" cy="352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71604" y="1928802"/>
            <a:ext cx="52863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Сколько солнца! Сколько света! 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Сколько зелени кругом! 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Что же это? Это </a:t>
            </a:r>
            <a:r>
              <a:rPr lang="ru-RU" sz="2400" b="1" dirty="0">
                <a:solidFill>
                  <a:srgbClr val="C00000"/>
                </a:solidFill>
              </a:rPr>
              <a:t>ЛЕТО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Наконец спешит к нам в дом.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~PP3661.WAV">
            <a:hlinkClick r:id="" action="ppaction://media"/>
          </p:cNvPr>
          <p:cNvPicPr>
            <a:picLocks noRot="1" noChangeAspect="1"/>
          </p:cNvPicPr>
          <p:nvPr>
            <a:wavAudioFile r:embed="rId1" name="~PP3661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79708"/>
      </p:ext>
    </p:extLst>
  </p:cSld>
  <p:clrMapOvr>
    <a:masterClrMapping/>
  </p:clrMapOvr>
  <p:transition advTm="2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орзина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97446" y="5595928"/>
            <a:ext cx="946554" cy="1262072"/>
          </a:xfrm>
          <a:prstGeom prst="rect">
            <a:avLst/>
          </a:prstGeom>
          <a:noFill/>
        </p:spPr>
      </p:pic>
      <p:pic>
        <p:nvPicPr>
          <p:cNvPr id="6" name="Picture 2" descr="http://i013.radikal.ru/0810/7a/76e85e9313cb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71736" y="4572008"/>
            <a:ext cx="2143140" cy="2034626"/>
          </a:xfrm>
          <a:prstGeom prst="rect">
            <a:avLst/>
          </a:prstGeom>
          <a:noFill/>
        </p:spPr>
      </p:pic>
      <p:pic>
        <p:nvPicPr>
          <p:cNvPr id="7" name="Picture 3" descr="D:\картинки\Новая папка фоны\фоны\aa5b0a30851b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6304935" y="3143248"/>
            <a:ext cx="2839065" cy="3514737"/>
          </a:xfrm>
          <a:prstGeom prst="rect">
            <a:avLst/>
          </a:prstGeom>
          <a:noFill/>
        </p:spPr>
      </p:pic>
      <p:pic>
        <p:nvPicPr>
          <p:cNvPr id="14" name="Picture 2" descr="D:\картинки\Новая папка фоны\фоны\fdde75715b15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4786314" y="2714620"/>
            <a:ext cx="2636682" cy="3957640"/>
          </a:xfrm>
          <a:prstGeom prst="rect">
            <a:avLst/>
          </a:prstGeom>
          <a:noFill/>
        </p:spPr>
      </p:pic>
      <p:pic>
        <p:nvPicPr>
          <p:cNvPr id="16" name="Picture 7" descr="4bbb66284d15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0" y="3335812"/>
            <a:ext cx="2643174" cy="3522188"/>
          </a:xfrm>
          <a:prstGeom prst="rect">
            <a:avLst/>
          </a:prstGeom>
          <a:noFill/>
        </p:spPr>
      </p:pic>
      <p:pic>
        <p:nvPicPr>
          <p:cNvPr id="17" name="Picture 2" descr="http://i013.radikal.ru/0810/7a/76e85e9313cb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8215338" y="5929330"/>
            <a:ext cx="733430" cy="428628"/>
          </a:xfrm>
          <a:prstGeom prst="rect">
            <a:avLst/>
          </a:prstGeom>
          <a:noFill/>
        </p:spPr>
      </p:pic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0" y="0"/>
            <a:ext cx="3286148" cy="1643050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Вдруг пришел колючий Ежик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И спросил ребят: «Вы что же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Здесь гуляете по бору,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Собирая мухоморы?»</a:t>
            </a:r>
          </a:p>
        </p:txBody>
      </p:sp>
      <p:sp>
        <p:nvSpPr>
          <p:cNvPr id="21" name="Подзаголовок 19"/>
          <p:cNvSpPr txBox="1">
            <a:spLocks/>
          </p:cNvSpPr>
          <p:nvPr/>
        </p:nvSpPr>
        <p:spPr>
          <a:xfrm>
            <a:off x="5786446" y="0"/>
            <a:ext cx="3357554" cy="185736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b="1" dirty="0">
                <a:solidFill>
                  <a:prstClr val="black"/>
                </a:solidFill>
              </a:rPr>
              <a:t>«</a:t>
            </a:r>
            <a:r>
              <a:rPr lang="ru-RU" sz="1600" b="1" dirty="0">
                <a:solidFill>
                  <a:prstClr val="black"/>
                </a:solidFill>
              </a:rPr>
              <a:t>Красный в пятнышках грибочек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1600" b="1" dirty="0">
                <a:solidFill>
                  <a:prstClr val="black"/>
                </a:solidFill>
              </a:rPr>
              <a:t>Ядовит, опасен очень!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1600" b="1" dirty="0">
                <a:solidFill>
                  <a:prstClr val="black"/>
                </a:solidFill>
              </a:rPr>
              <a:t>Я давно живу на свете,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1600" b="1" dirty="0">
                <a:solidFill>
                  <a:prstClr val="black"/>
                </a:solidFill>
              </a:rPr>
              <a:t>Восемь лет мне скоро,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1600" b="1" dirty="0">
                <a:solidFill>
                  <a:prstClr val="black"/>
                </a:solidFill>
              </a:rPr>
              <a:t>Но не видел, чтобы дети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1600" b="1" dirty="0">
                <a:solidFill>
                  <a:prstClr val="black"/>
                </a:solidFill>
              </a:rPr>
              <a:t>Рвали мухоморы!»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22" name="Picture 2" descr="корзина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643438" y="4857760"/>
            <a:ext cx="964414" cy="1285884"/>
          </a:xfrm>
          <a:prstGeom prst="rect">
            <a:avLst/>
          </a:prstGeom>
          <a:noFill/>
        </p:spPr>
      </p:pic>
      <p:pic>
        <p:nvPicPr>
          <p:cNvPr id="11" name="~PP3480.WAV">
            <a:hlinkClick r:id="" action="ppaction://media"/>
          </p:cNvPr>
          <p:cNvPicPr>
            <a:picLocks noRot="1" noChangeAspect="1"/>
          </p:cNvPicPr>
          <p:nvPr>
            <a:wavAudioFile r:embed="rId1" name="~PP3480.WAV"/>
          </p:nvPr>
        </p:nvPicPr>
        <p:blipFill>
          <a:blip r:embed="rId11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66401"/>
      </p:ext>
    </p:extLst>
  </p:cSld>
  <p:clrMapOvr>
    <a:masterClrMapping/>
  </p:clrMapOvr>
  <p:transition advTm="2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4bbb66284d1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335812"/>
            <a:ext cx="2643174" cy="3522188"/>
          </a:xfrm>
          <a:prstGeom prst="rect">
            <a:avLst/>
          </a:prstGeom>
          <a:noFill/>
        </p:spPr>
      </p:pic>
      <p:pic>
        <p:nvPicPr>
          <p:cNvPr id="5" name="Picture 2" descr="http://i013.radikal.ru/0810/7a/76e85e9313cb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00298" y="4429132"/>
            <a:ext cx="2199363" cy="2088002"/>
          </a:xfrm>
          <a:prstGeom prst="rect">
            <a:avLst/>
          </a:prstGeom>
          <a:noFill/>
        </p:spPr>
      </p:pic>
      <p:pic>
        <p:nvPicPr>
          <p:cNvPr id="7" name="Picture 3" descr="D:\картинки\Новая папка фоны\фоны\aa5b0a30851b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6072198" y="3143248"/>
            <a:ext cx="2839065" cy="3514737"/>
          </a:xfrm>
          <a:prstGeom prst="rect">
            <a:avLst/>
          </a:prstGeom>
          <a:noFill/>
        </p:spPr>
      </p:pic>
      <p:pic>
        <p:nvPicPr>
          <p:cNvPr id="8" name="Picture 2" descr="D:\картинки\Новая папка фоны\фоны\fdde75715b15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4643438" y="2714620"/>
            <a:ext cx="2636682" cy="3957640"/>
          </a:xfrm>
          <a:prstGeom prst="rect">
            <a:avLst/>
          </a:prstGeom>
          <a:noFill/>
        </p:spPr>
      </p:pic>
      <p:pic>
        <p:nvPicPr>
          <p:cNvPr id="9" name="Picture 2" descr="корзина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197446" y="5357826"/>
            <a:ext cx="946554" cy="1262072"/>
          </a:xfrm>
          <a:prstGeom prst="rect">
            <a:avLst/>
          </a:prstGeom>
          <a:noFill/>
        </p:spPr>
      </p:pic>
      <p:pic>
        <p:nvPicPr>
          <p:cNvPr id="10" name="Picture 2" descr="http://i013.radikal.ru/0810/7a/76e85e9313cb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8215338" y="5643578"/>
            <a:ext cx="733430" cy="428628"/>
          </a:xfrm>
          <a:prstGeom prst="rect">
            <a:avLst/>
          </a:prstGeom>
          <a:noFill/>
        </p:spPr>
      </p:pic>
      <p:pic>
        <p:nvPicPr>
          <p:cNvPr id="11" name="Picture 2" descr="корзина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643438" y="5000636"/>
            <a:ext cx="964414" cy="1285884"/>
          </a:xfrm>
          <a:prstGeom prst="rect">
            <a:avLst/>
          </a:prstGeom>
          <a:noFill/>
        </p:spPr>
      </p:pic>
      <p:sp>
        <p:nvSpPr>
          <p:cNvPr id="12" name="Подзаголовок 19"/>
          <p:cNvSpPr txBox="1">
            <a:spLocks/>
          </p:cNvSpPr>
          <p:nvPr/>
        </p:nvSpPr>
        <p:spPr>
          <a:xfrm>
            <a:off x="0" y="0"/>
            <a:ext cx="3286148" cy="164305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Прежде, чем грибочки рвать,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Класть их по корзинкам,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Нужно все их изучить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В книжке по картинкам.</a:t>
            </a:r>
          </a:p>
        </p:txBody>
      </p:sp>
      <p:pic>
        <p:nvPicPr>
          <p:cNvPr id="13" name="~PP3395.WAV">
            <a:hlinkClick r:id="" action="ppaction://media"/>
          </p:cNvPr>
          <p:cNvPicPr>
            <a:picLocks noRot="1" noChangeAspect="1"/>
          </p:cNvPicPr>
          <p:nvPr>
            <a:wavAudioFile r:embed="rId1" name="~PP3395.WAV"/>
          </p:nvPr>
        </p:nvPicPr>
        <p:blipFill>
          <a:blip r:embed="rId11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92074"/>
      </p:ext>
    </p:extLst>
  </p:cSld>
  <p:clrMapOvr>
    <a:masterClrMapping/>
  </p:clrMapOvr>
  <p:transition advTm="1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Новая папка фоны\фоны\fdde75715b15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785786" y="2428868"/>
            <a:ext cx="2636682" cy="3957640"/>
          </a:xfrm>
          <a:prstGeom prst="rect">
            <a:avLst/>
          </a:prstGeom>
          <a:noFill/>
        </p:spPr>
      </p:pic>
      <p:pic>
        <p:nvPicPr>
          <p:cNvPr id="3" name="Picture 3" descr="D:\картинки\Новая папка фоны\фоны\aa5b0a30851b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2428860" y="3000372"/>
            <a:ext cx="2839065" cy="3514737"/>
          </a:xfrm>
          <a:prstGeom prst="rect">
            <a:avLst/>
          </a:prstGeom>
          <a:noFill/>
        </p:spPr>
      </p:pic>
      <p:pic>
        <p:nvPicPr>
          <p:cNvPr id="4" name="Picture 2" descr="корзина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85786" y="4714884"/>
            <a:ext cx="964414" cy="1285884"/>
          </a:xfrm>
          <a:prstGeom prst="rect">
            <a:avLst/>
          </a:prstGeom>
          <a:noFill/>
        </p:spPr>
      </p:pic>
      <p:pic>
        <p:nvPicPr>
          <p:cNvPr id="5" name="Picture 2" descr="корзина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357686" y="4357694"/>
            <a:ext cx="964414" cy="128588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57488" cy="13665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Повела домой сестрица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Брата по лесочку.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«Будем дома мы учиться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Различать грибочки»</a:t>
            </a:r>
          </a:p>
        </p:txBody>
      </p:sp>
      <p:pic>
        <p:nvPicPr>
          <p:cNvPr id="7" name="~PP2638.WAV">
            <a:hlinkClick r:id="" action="ppaction://media"/>
          </p:cNvPr>
          <p:cNvPicPr>
            <a:picLocks noRot="1" noChangeAspect="1"/>
          </p:cNvPicPr>
          <p:nvPr>
            <a:wavAudioFile r:embed="rId1" name="~PP2638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54281"/>
      </p:ext>
    </p:extLst>
  </p:cSld>
  <p:clrMapOvr>
    <a:masterClrMapping/>
  </p:clrMapOvr>
  <p:transition advTm="1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43504" y="1857364"/>
            <a:ext cx="2463810" cy="3528000"/>
          </a:xfrm>
          <a:prstGeom prst="rect">
            <a:avLst/>
          </a:prstGeom>
          <a:noFill/>
        </p:spPr>
      </p:pic>
      <p:sp>
        <p:nvSpPr>
          <p:cNvPr id="3" name="Выноска-облако 2"/>
          <p:cNvSpPr>
            <a:spLocks noChangeAspect="1"/>
          </p:cNvSpPr>
          <p:nvPr/>
        </p:nvSpPr>
        <p:spPr>
          <a:xfrm flipH="1">
            <a:off x="1285852" y="1928802"/>
            <a:ext cx="3754511" cy="1872000"/>
          </a:xfrm>
          <a:prstGeom prst="cloudCallout">
            <a:avLst>
              <a:gd name="adj1" fmla="val -73022"/>
              <a:gd name="adj2" fmla="val 2379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А теперь, друзья,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ответьте на мои вопросы!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" name="~PP1137.WAV">
            <a:hlinkClick r:id="" action="ppaction://media"/>
          </p:cNvPr>
          <p:cNvPicPr>
            <a:picLocks noRot="1" noChangeAspect="1"/>
          </p:cNvPicPr>
          <p:nvPr>
            <a:wavAudioFile r:embed="rId1" name="~PP1137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64070"/>
      </p:ext>
    </p:extLst>
  </p:cSld>
  <p:clrMapOvr>
    <a:masterClrMapping/>
  </p:clrMapOvr>
  <p:transition advTm="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142852"/>
            <a:ext cx="9225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                               Коля пошёл в лес за грибами. 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             Какие из грибов он не должен собирать в корзинку?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e0422efc7c15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786050" y="1000108"/>
            <a:ext cx="3204000" cy="3204000"/>
          </a:xfrm>
          <a:prstGeom prst="rect">
            <a:avLst/>
          </a:prstGeom>
        </p:spPr>
      </p:pic>
      <p:pic>
        <p:nvPicPr>
          <p:cNvPr id="4" name="Picture 2" descr="корзина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143504" y="2786058"/>
            <a:ext cx="964414" cy="1285884"/>
          </a:xfrm>
          <a:prstGeom prst="rect">
            <a:avLst/>
          </a:prstGeom>
          <a:noFill/>
        </p:spPr>
      </p:pic>
      <p:pic>
        <p:nvPicPr>
          <p:cNvPr id="5" name="Рисунок 4" descr="9869b631387d.png">
            <a:hlinkClick r:id="" action="ppaction://noaction">
              <a:snd r:embed="rId8" name="camera.wav"/>
            </a:hlinkClick>
          </p:cNvPr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1142976" y="1000108"/>
            <a:ext cx="1832906" cy="2304000"/>
          </a:xfrm>
          <a:prstGeom prst="rect">
            <a:avLst/>
          </a:prstGeom>
        </p:spPr>
      </p:pic>
      <p:pic>
        <p:nvPicPr>
          <p:cNvPr id="6" name="Рисунок 5" descr="9869b631387d.png">
            <a:hlinkClick r:id="" action="ppaction://noaction">
              <a:snd r:embed="rId8" name="camera.wav"/>
            </a:hlinkClick>
          </p:cNvPr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3714744" y="4286256"/>
            <a:ext cx="1728000" cy="2304000"/>
          </a:xfrm>
          <a:prstGeom prst="rect">
            <a:avLst/>
          </a:prstGeom>
        </p:spPr>
      </p:pic>
      <p:pic>
        <p:nvPicPr>
          <p:cNvPr id="7" name="Рисунок 6" descr="9869b631387d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1214414" y="3714752"/>
            <a:ext cx="1536000" cy="2304000"/>
          </a:xfrm>
          <a:prstGeom prst="rect">
            <a:avLst/>
          </a:prstGeom>
        </p:spPr>
      </p:pic>
      <p:pic>
        <p:nvPicPr>
          <p:cNvPr id="8" name="Рисунок 7" descr="9869b631387d.png">
            <a:hlinkClick r:id="" action="ppaction://noaction">
              <a:snd r:embed="rId8" name="camera.wav"/>
            </a:hlinkClick>
          </p:cNvPr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>
            <a:off x="6357950" y="3643314"/>
            <a:ext cx="1885110" cy="2304000"/>
          </a:xfrm>
          <a:prstGeom prst="rect">
            <a:avLst/>
          </a:prstGeom>
        </p:spPr>
      </p:pic>
      <p:pic>
        <p:nvPicPr>
          <p:cNvPr id="9" name="Рисунок 8" descr="9869b631387d.png"/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>
          <a:xfrm>
            <a:off x="6286512" y="1214422"/>
            <a:ext cx="1787848" cy="1875372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 rot="10800000" flipV="1">
            <a:off x="6215074" y="1214422"/>
            <a:ext cx="1928826" cy="178595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072198" y="1214422"/>
            <a:ext cx="2071702" cy="185738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10800000" flipV="1">
            <a:off x="1071538" y="3929066"/>
            <a:ext cx="1928826" cy="178595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000100" y="3929066"/>
            <a:ext cx="2071702" cy="185738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7858148" y="5643578"/>
            <a:ext cx="1010834" cy="101083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0" y="0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9" name="~PP1568.WAV">
            <a:hlinkClick r:id="" action="ppaction://media"/>
          </p:cNvPr>
          <p:cNvPicPr>
            <a:picLocks noRot="1" noChangeAspect="1"/>
          </p:cNvPicPr>
          <p:nvPr>
            <a:wavAudioFile r:embed="rId1" name="~PP1568.WAV"/>
          </p:nvPr>
        </p:nvPicPr>
        <p:blipFill>
          <a:blip r:embed="rId1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2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6" cstate="print"/>
          <a:stretch>
            <a:fillRect/>
          </a:stretch>
        </p:blipFill>
        <p:spPr>
          <a:xfrm>
            <a:off x="357158" y="6143644"/>
            <a:ext cx="304800" cy="304800"/>
          </a:xfrm>
          <a:prstGeom prst="rect">
            <a:avLst/>
          </a:prstGeom>
        </p:spPr>
      </p:pic>
      <p:pic>
        <p:nvPicPr>
          <p:cNvPr id="22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17" cstate="print"/>
          <a:stretch>
            <a:fillRect/>
          </a:stretch>
        </p:blipFill>
        <p:spPr>
          <a:xfrm>
            <a:off x="357158" y="585789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4070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85728"/>
            <a:ext cx="9885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                                     Какими видами спорта 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                    можно заниматься только в летнее время?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Овал 2"/>
          <p:cNvSpPr>
            <a:spLocks noChangeAspect="1"/>
          </p:cNvSpPr>
          <p:nvPr/>
        </p:nvSpPr>
        <p:spPr>
          <a:xfrm>
            <a:off x="1000100" y="1142984"/>
            <a:ext cx="7215238" cy="5221124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rot="16200000" flipH="1">
            <a:off x="2500298" y="1857364"/>
            <a:ext cx="4357718" cy="378621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>
            <a:off x="2250265" y="1821645"/>
            <a:ext cx="4500594" cy="371477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10800000" flipH="1">
            <a:off x="1000100" y="3643314"/>
            <a:ext cx="721523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858148" y="5500702"/>
            <a:ext cx="1010810" cy="1010810"/>
          </a:xfrm>
          <a:prstGeom prst="rect">
            <a:avLst/>
          </a:prstGeom>
        </p:spPr>
      </p:pic>
      <p:pic>
        <p:nvPicPr>
          <p:cNvPr id="29" name="Рисунок 28" descr="C44-40.jpg">
            <a:hlinkClick r:id="" action="ppaction://noaction">
              <a:snd r:embed="rId6" name="chimes.wav"/>
            </a:hlinkClick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000496" y="4429132"/>
            <a:ext cx="1183680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Рисунок 29" descr="C44-44.jpg">
            <a:hlinkClick r:id="" action="ppaction://noaction">
              <a:snd r:embed="rId6" name="chimes.wav"/>
            </a:hlinkClick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786446" y="3786190"/>
            <a:ext cx="1863900" cy="136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Рисунок 34" descr="C44-63.jp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5715008" y="2143116"/>
            <a:ext cx="1674000" cy="1440000"/>
          </a:xfrm>
          <a:prstGeom prst="rect">
            <a:avLst/>
          </a:prstGeom>
        </p:spPr>
      </p:pic>
      <p:pic>
        <p:nvPicPr>
          <p:cNvPr id="36" name="Рисунок 35" descr="C44-60.jp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785918" y="3714752"/>
            <a:ext cx="1370340" cy="1656000"/>
          </a:xfrm>
          <a:prstGeom prst="rect">
            <a:avLst/>
          </a:prstGeom>
        </p:spPr>
      </p:pic>
      <p:pic>
        <p:nvPicPr>
          <p:cNvPr id="37" name="Рисунок 36" descr="C44-48.jpg">
            <a:hlinkClick r:id="" action="ppaction://noaction">
              <a:snd r:embed="rId6" name="chimes.wav"/>
            </a:hlinkClick>
          </p:cNvPr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1571604" y="2428868"/>
            <a:ext cx="1853076" cy="1152000"/>
          </a:xfrm>
          <a:prstGeom prst="rect">
            <a:avLst/>
          </a:prstGeom>
        </p:spPr>
      </p:pic>
      <p:pic>
        <p:nvPicPr>
          <p:cNvPr id="38" name="Рисунок 37" descr="C44-36.jpg">
            <a:hlinkClick r:id="" action="ppaction://noaction">
              <a:snd r:embed="rId6" name="chimes.wav"/>
            </a:hlinkClick>
          </p:cNvPr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3786182" y="1357298"/>
            <a:ext cx="1388610" cy="1332000"/>
          </a:xfrm>
          <a:prstGeom prst="rect">
            <a:avLst/>
          </a:prstGeom>
        </p:spPr>
      </p:pic>
      <p:pic>
        <p:nvPicPr>
          <p:cNvPr id="14" name="~PP2548.WAV">
            <a:hlinkClick r:id="" action="ppaction://media"/>
          </p:cNvPr>
          <p:cNvPicPr>
            <a:picLocks noRot="1" noChangeAspect="1"/>
          </p:cNvPicPr>
          <p:nvPr>
            <a:wavAudioFile r:embed="rId1" name="~PP2548.WAV"/>
          </p:nvPr>
        </p:nvPicPr>
        <p:blipFill>
          <a:blip r:embed="rId13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4695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 isNarration="1"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800" b="1" dirty="0">
                <a:solidFill>
                  <a:prstClr val="white"/>
                </a:solidFill>
              </a:rPr>
              <a:t>Что Катя должна взять с собой на пляж?</a:t>
            </a:r>
            <a:endParaRPr lang="ru-RU" sz="2800" b="1" dirty="0">
              <a:solidFill>
                <a:prstClr val="white"/>
              </a:solidFill>
            </a:endParaRPr>
          </a:p>
        </p:txBody>
      </p:sp>
      <p:pic>
        <p:nvPicPr>
          <p:cNvPr id="1028" name="Picture 4" descr="D:\картинки\детские картинки-блестяшки анимашки\8ceb87eb2383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5219" y="1428736"/>
            <a:ext cx="3476649" cy="5214974"/>
          </a:xfrm>
          <a:prstGeom prst="rect">
            <a:avLst/>
          </a:prstGeom>
          <a:noFill/>
        </p:spPr>
      </p:pic>
      <p:pic>
        <p:nvPicPr>
          <p:cNvPr id="1029" name="Picture 5" descr="D:\картинки\лето\290f66dfe1ac.png">
            <a:hlinkClick r:id="" action="ppaction://noaction">
              <a:snd r:embed="rId4" name="chimes.wav"/>
            </a:hlinkClick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000364" y="1071546"/>
            <a:ext cx="1731719" cy="785818"/>
          </a:xfrm>
          <a:prstGeom prst="rect">
            <a:avLst/>
          </a:prstGeom>
          <a:noFill/>
        </p:spPr>
      </p:pic>
      <p:pic>
        <p:nvPicPr>
          <p:cNvPr id="1030" name="Picture 6" descr="D:\картинки\лето\59422dedd0fb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15008" y="3357562"/>
            <a:ext cx="1071570" cy="1720626"/>
          </a:xfrm>
          <a:prstGeom prst="rect">
            <a:avLst/>
          </a:prstGeom>
          <a:noFill/>
        </p:spPr>
      </p:pic>
      <p:pic>
        <p:nvPicPr>
          <p:cNvPr id="1031" name="Picture 7" descr="D:\картинки\лето\ce97930a135b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715008" y="1071546"/>
            <a:ext cx="1307399" cy="857256"/>
          </a:xfrm>
          <a:prstGeom prst="rect">
            <a:avLst/>
          </a:prstGeom>
          <a:noFill/>
        </p:spPr>
      </p:pic>
      <p:pic>
        <p:nvPicPr>
          <p:cNvPr id="1032" name="Picture 8" descr="D:\картинки\лето\b19e79e3da68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072198" y="5286388"/>
            <a:ext cx="1230318" cy="1178454"/>
          </a:xfrm>
          <a:prstGeom prst="rect">
            <a:avLst/>
          </a:prstGeom>
          <a:noFill/>
        </p:spPr>
      </p:pic>
      <p:pic>
        <p:nvPicPr>
          <p:cNvPr id="1034" name="Picture 10" descr="D:\картинки\лето\6287e035a08f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7286644" y="3286124"/>
            <a:ext cx="1617641" cy="1894014"/>
          </a:xfrm>
          <a:prstGeom prst="rect">
            <a:avLst/>
          </a:prstGeom>
          <a:noFill/>
        </p:spPr>
      </p:pic>
      <p:pic>
        <p:nvPicPr>
          <p:cNvPr id="1035" name="Picture 11" descr="D:\картинки\лето\747cd27a9eeb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929586" y="571480"/>
            <a:ext cx="687379" cy="2026574"/>
          </a:xfrm>
          <a:prstGeom prst="rect">
            <a:avLst/>
          </a:prstGeom>
          <a:noFill/>
        </p:spPr>
      </p:pic>
      <p:pic>
        <p:nvPicPr>
          <p:cNvPr id="13" name="Picture 2" descr="D:\картинки\лето\863655497201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2571736" y="4929198"/>
            <a:ext cx="3087673" cy="1768467"/>
          </a:xfrm>
          <a:prstGeom prst="rect">
            <a:avLst/>
          </a:prstGeom>
          <a:noFill/>
        </p:spPr>
      </p:pic>
      <p:pic>
        <p:nvPicPr>
          <p:cNvPr id="14" name="Picture 2" descr="D:\картинки\лето\863655497201.png"/>
          <p:cNvPicPr>
            <a:picLocks noChangeAspect="1" noChangeArrowheads="1"/>
          </p:cNvPicPr>
          <p:nvPr/>
        </p:nvPicPr>
        <p:blipFill>
          <a:blip r:embed="rId14" cstate="email"/>
          <a:srcRect r="-2617"/>
          <a:stretch>
            <a:fillRect/>
          </a:stretch>
        </p:blipFill>
        <p:spPr bwMode="auto">
          <a:xfrm>
            <a:off x="6215074" y="2071678"/>
            <a:ext cx="1500198" cy="1071570"/>
          </a:xfrm>
          <a:prstGeom prst="rect">
            <a:avLst/>
          </a:prstGeom>
          <a:noFill/>
        </p:spPr>
      </p:pic>
      <p:pic>
        <p:nvPicPr>
          <p:cNvPr id="15" name="Рисунок 14" descr="90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8061728" y="5775728"/>
            <a:ext cx="1082272" cy="1082272"/>
          </a:xfrm>
          <a:prstGeom prst="rect">
            <a:avLst/>
          </a:prstGeom>
        </p:spPr>
      </p:pic>
      <p:pic>
        <p:nvPicPr>
          <p:cNvPr id="16" name="Рисунок 15" descr="58836105b-1 копия.png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4572000" y="1857364"/>
            <a:ext cx="1696803" cy="1332000"/>
          </a:xfrm>
          <a:prstGeom prst="rect">
            <a:avLst/>
          </a:prstGeom>
        </p:spPr>
      </p:pic>
      <p:pic>
        <p:nvPicPr>
          <p:cNvPr id="17" name="Рисунок 16" descr="233732aa0249.png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3286116" y="3214686"/>
            <a:ext cx="2279336" cy="1692000"/>
          </a:xfrm>
          <a:prstGeom prst="rect">
            <a:avLst/>
          </a:prstGeom>
        </p:spPr>
      </p:pic>
      <p:pic>
        <p:nvPicPr>
          <p:cNvPr id="18" name="~PP2148.WAV">
            <a:hlinkClick r:id="" action="ppaction://media"/>
          </p:cNvPr>
          <p:cNvPicPr>
            <a:picLocks noRot="1" noChangeAspect="1"/>
          </p:cNvPicPr>
          <p:nvPr>
            <a:wavAudioFile r:embed="rId1" name="~PP2148.WAV"/>
          </p:nvPr>
        </p:nvPicPr>
        <p:blipFill>
          <a:blip r:embed="rId1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4391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showWhenStopped="0">
                <p:cTn id="6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1357298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4214818"/>
            <a:ext cx="4094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Иллюстрации:</a:t>
            </a:r>
          </a:p>
          <a:p>
            <a:r>
              <a:rPr lang="ru-RU" sz="2000" b="1" dirty="0">
                <a:solidFill>
                  <a:srgbClr val="0000FF"/>
                </a:solidFill>
              </a:rPr>
              <a:t>                             </a:t>
            </a:r>
            <a:r>
              <a:rPr lang="en-US" sz="2000" b="1" u="sng" dirty="0">
                <a:solidFill>
                  <a:srgbClr val="0000FF"/>
                </a:solidFill>
              </a:rPr>
              <a:t>www.lenagold.ru</a:t>
            </a:r>
            <a:endParaRPr lang="ru-RU" sz="2000" b="1" u="sng" dirty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43240" y="4214818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hlinkClick r:id="rId4"/>
              </a:rPr>
              <a:t>www.yandex/images.ru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2928934"/>
            <a:ext cx="58579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Стихи взяты из книги Г.Шалаевой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«Самые новые правила для воспитанных детей» печатаются в сокращении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" name="~PP2037.WAV">
            <a:hlinkClick r:id="" action="ppaction://media"/>
          </p:cNvPr>
          <p:cNvPicPr>
            <a:picLocks noRot="1" noChangeAspect="1"/>
          </p:cNvPicPr>
          <p:nvPr>
            <a:wavAudioFile r:embed="rId1" name="~PP2037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7349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86182" y="714356"/>
            <a:ext cx="1372047" cy="196467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2643182"/>
            <a:ext cx="7429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u="sng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Летом берите с собой</a:t>
            </a:r>
          </a:p>
          <a:p>
            <a:r>
              <a:rPr lang="ru-RU" sz="4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</a:t>
            </a:r>
            <a:r>
              <a:rPr lang="ru-RU" sz="4800" b="1" u="sng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головной убор!</a:t>
            </a:r>
            <a:endParaRPr lang="ru-RU" sz="4800" b="1" u="sng" dirty="0">
              <a:solidFill>
                <a:prstClr val="black"/>
              </a:solidFill>
            </a:endParaRPr>
          </a:p>
        </p:txBody>
      </p:sp>
      <p:pic>
        <p:nvPicPr>
          <p:cNvPr id="4" name="~PP2937.WAV">
            <a:hlinkClick r:id="" action="ppaction://media"/>
          </p:cNvPr>
          <p:cNvPicPr>
            <a:picLocks noRot="1" noChangeAspect="1"/>
          </p:cNvPicPr>
          <p:nvPr>
            <a:wavAudioFile r:embed="rId1" name="~PP2937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57237"/>
      </p:ext>
    </p:extLst>
  </p:cSld>
  <p:clrMapOvr>
    <a:masterClrMapping/>
  </p:clrMapOvr>
  <p:transition advTm="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84e92eb4a17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flipH="1">
            <a:off x="3571868" y="1285860"/>
            <a:ext cx="1921804" cy="4716000"/>
          </a:xfrm>
          <a:prstGeom prst="rect">
            <a:avLst/>
          </a:prstGeom>
        </p:spPr>
      </p:pic>
      <p:pic>
        <p:nvPicPr>
          <p:cNvPr id="6" name="Рисунок 5" descr="3416c5776283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285720" y="2428868"/>
            <a:ext cx="2040940" cy="36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57950" y="0"/>
            <a:ext cx="2786050" cy="26776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У окна сестра и брат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О погоде говорят.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«Посмотри: в разгаре лето,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Ведь конец июля,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А вокруг так мало света», -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Глеб заметил Юле.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«Мы пойдём на речку с Борей, -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Продолжает </a:t>
            </a:r>
            <a:r>
              <a:rPr lang="ru-RU" sz="1400" b="1" dirty="0" err="1">
                <a:solidFill>
                  <a:prstClr val="black"/>
                </a:solidFill>
              </a:rPr>
              <a:t>Глебка</a:t>
            </a:r>
            <a:r>
              <a:rPr lang="ru-RU" sz="1400" b="1" dirty="0">
                <a:solidFill>
                  <a:prstClr val="black"/>
                </a:solidFill>
              </a:rPr>
              <a:t>, -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Боря – в головном уборе,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Я ж пойду без кепки.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Солнышко лучи не льёт, 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Голову не напечёт».</a:t>
            </a:r>
            <a:endParaRPr lang="ru-RU" sz="1400" b="1" dirty="0">
              <a:solidFill>
                <a:prstClr val="black"/>
              </a:solidFill>
            </a:endParaRPr>
          </a:p>
        </p:txBody>
      </p:sp>
      <p:pic>
        <p:nvPicPr>
          <p:cNvPr id="5" name="~PP1028.WAV">
            <a:hlinkClick r:id="" action="ppaction://media"/>
          </p:cNvPr>
          <p:cNvPicPr>
            <a:picLocks noRot="1" noChangeAspect="1"/>
          </p:cNvPicPr>
          <p:nvPr>
            <a:wavAudioFile r:embed="rId1" name="~PP1028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9710"/>
      </p:ext>
    </p:extLst>
  </p:cSld>
  <p:clrMapOvr>
    <a:masterClrMapping/>
  </p:clrMapOvr>
  <p:transition advTm="3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dfe329dcc6b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85918" y="2143116"/>
            <a:ext cx="4614681" cy="4572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214677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Боря взял с собой бейсболку,</a:t>
            </a:r>
          </a:p>
          <a:p>
            <a:r>
              <a:rPr lang="ru-RU" b="1" dirty="0">
                <a:solidFill>
                  <a:prstClr val="black"/>
                </a:solidFill>
              </a:rPr>
              <a:t>Может он рыбачить долго.</a:t>
            </a:r>
          </a:p>
          <a:p>
            <a:r>
              <a:rPr lang="ru-RU" b="1" dirty="0">
                <a:solidFill>
                  <a:prstClr val="black"/>
                </a:solidFill>
              </a:rPr>
              <a:t>Голова защищена,</a:t>
            </a:r>
          </a:p>
          <a:p>
            <a:r>
              <a:rPr lang="ru-RU" b="1" dirty="0">
                <a:solidFill>
                  <a:prstClr val="black"/>
                </a:solidFill>
              </a:rPr>
              <a:t>Не нагреется она.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7" name="Picture 3" descr="C:\Documents and Settings\Кирилл\Рабочий стол\МАМА\детские презентации\Почемучка\з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5572140"/>
            <a:ext cx="1981200" cy="942975"/>
          </a:xfrm>
          <a:prstGeom prst="rect">
            <a:avLst/>
          </a:prstGeom>
          <a:noFill/>
        </p:spPr>
      </p:pic>
      <p:pic>
        <p:nvPicPr>
          <p:cNvPr id="8" name="Picture 3" descr="C:\Documents and Settings\Кирилл\Рабочий стол\МАМА\детские презентации\Почемучка\з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572140"/>
            <a:ext cx="1981200" cy="942975"/>
          </a:xfrm>
          <a:prstGeom prst="rect">
            <a:avLst/>
          </a:prstGeom>
          <a:noFill/>
        </p:spPr>
      </p:pic>
      <p:pic>
        <p:nvPicPr>
          <p:cNvPr id="9" name="Picture 3" descr="C:\Documents and Settings\Кирилл\Рабочий стол\МАМА\детские презентации\Почемучка\з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44" y="4929198"/>
            <a:ext cx="1981200" cy="942975"/>
          </a:xfrm>
          <a:prstGeom prst="rect">
            <a:avLst/>
          </a:prstGeom>
          <a:noFill/>
        </p:spPr>
      </p:pic>
      <p:pic>
        <p:nvPicPr>
          <p:cNvPr id="10" name="~PP1334.WAV">
            <a:hlinkClick r:id="" action="ppaction://media"/>
          </p:cNvPr>
          <p:cNvPicPr>
            <a:picLocks noRot="1" noChangeAspect="1"/>
          </p:cNvPicPr>
          <p:nvPr>
            <a:wavAudioFile r:embed="rId1" name="~PP1334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62621"/>
      </p:ext>
    </p:extLst>
  </p:cSld>
  <p:clrMapOvr>
    <a:masterClrMapping/>
  </p:clrMapOvr>
  <p:transition advTm="1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428860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</a:rPr>
              <a:t>А у Глеба нет улова: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Светят яркие лучи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И мешают рыболову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Рябь от клёва отличить.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И затылок напекло,</a:t>
            </a:r>
          </a:p>
          <a:p>
            <a:r>
              <a:rPr lang="ru-RU" sz="1600" b="1" dirty="0">
                <a:solidFill>
                  <a:prstClr val="black"/>
                </a:solidFill>
              </a:rPr>
              <a:t>Ну, какой уж тут улов?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4" name="Picture 3" descr="C:\Documents and Settings\Кирилл\Рабочий стол\МАМА\детские презентации\Почемучка\з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86314" y="3571876"/>
            <a:ext cx="1981200" cy="942975"/>
          </a:xfrm>
          <a:prstGeom prst="rect">
            <a:avLst/>
          </a:prstGeom>
          <a:noFill/>
        </p:spPr>
      </p:pic>
      <p:pic>
        <p:nvPicPr>
          <p:cNvPr id="5" name="Picture 3" descr="C:\Documents and Settings\Кирилл\Рабочий стол\МАМА\детские презентации\Почемучка\з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286644" y="3429000"/>
            <a:ext cx="1981200" cy="942975"/>
          </a:xfrm>
          <a:prstGeom prst="rect">
            <a:avLst/>
          </a:prstGeom>
          <a:noFill/>
        </p:spPr>
      </p:pic>
      <p:pic>
        <p:nvPicPr>
          <p:cNvPr id="6" name="~PP1388.WAV">
            <a:hlinkClick r:id="" action="ppaction://media"/>
          </p:cNvPr>
          <p:cNvPicPr>
            <a:picLocks noRot="1" noChangeAspect="1"/>
          </p:cNvPicPr>
          <p:nvPr>
            <a:wavAudioFile r:embed="rId1" name="~PP1388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7785"/>
      </p:ext>
    </p:extLst>
  </p:cSld>
  <p:clrMapOvr>
    <a:masterClrMapping/>
  </p:clrMapOvr>
  <p:transition advTm="1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dfe329dcc6b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500166" y="2143116"/>
            <a:ext cx="4614681" cy="4572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357554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Глеб забросил всю рыбалку,</a:t>
            </a:r>
          </a:p>
          <a:p>
            <a:r>
              <a:rPr lang="ru-RU" b="1" dirty="0">
                <a:solidFill>
                  <a:prstClr val="black"/>
                </a:solidFill>
              </a:rPr>
              <a:t>Под ольхой скрывается.</a:t>
            </a:r>
          </a:p>
          <a:p>
            <a:r>
              <a:rPr lang="ru-RU" b="1" dirty="0">
                <a:solidFill>
                  <a:prstClr val="black"/>
                </a:solidFill>
              </a:rPr>
              <a:t>«Я с пустым ведёрком, жалко,</a:t>
            </a:r>
          </a:p>
          <a:p>
            <a:r>
              <a:rPr lang="ru-RU" b="1" dirty="0">
                <a:solidFill>
                  <a:prstClr val="black"/>
                </a:solidFill>
              </a:rPr>
              <a:t>В этот день остался.</a:t>
            </a:r>
          </a:p>
        </p:txBody>
      </p:sp>
      <p:pic>
        <p:nvPicPr>
          <p:cNvPr id="7" name="Рисунок 6" descr="584e92eb4a17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 flipH="1">
            <a:off x="4857752" y="571480"/>
            <a:ext cx="1114954" cy="273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43636" y="0"/>
            <a:ext cx="3000364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Если уходить надолго</a:t>
            </a:r>
          </a:p>
          <a:p>
            <a:r>
              <a:rPr lang="ru-RU" b="1" dirty="0">
                <a:solidFill>
                  <a:prstClr val="black"/>
                </a:solidFill>
              </a:rPr>
              <a:t>Буду летнею порой,</a:t>
            </a:r>
          </a:p>
          <a:p>
            <a:r>
              <a:rPr lang="ru-RU" b="1" dirty="0">
                <a:solidFill>
                  <a:prstClr val="black"/>
                </a:solidFill>
              </a:rPr>
              <a:t>То панамку иль бейсболку </a:t>
            </a:r>
          </a:p>
          <a:p>
            <a:r>
              <a:rPr lang="ru-RU" b="1" dirty="0">
                <a:solidFill>
                  <a:prstClr val="black"/>
                </a:solidFill>
              </a:rPr>
              <a:t>Буду брать всегда с собой!»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9" name="Рисунок 8" descr="afed82a6225a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4572000" y="2428868"/>
            <a:ext cx="656583" cy="828000"/>
          </a:xfrm>
          <a:prstGeom prst="rect">
            <a:avLst/>
          </a:prstGeom>
        </p:spPr>
      </p:pic>
      <p:pic>
        <p:nvPicPr>
          <p:cNvPr id="10" name="Picture 3" descr="C:\Documents and Settings\Кирилл\Рабочий стол\МАМА\детские презентации\Почемучка\з.gif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572264" y="5214950"/>
            <a:ext cx="1981200" cy="942975"/>
          </a:xfrm>
          <a:prstGeom prst="rect">
            <a:avLst/>
          </a:prstGeom>
          <a:noFill/>
        </p:spPr>
      </p:pic>
      <p:pic>
        <p:nvPicPr>
          <p:cNvPr id="11" name="Picture 3" descr="C:\Documents and Settings\Кирилл\Рабочий стол\МАМА\детские презентации\Почемучка\з.gif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14678" y="5643578"/>
            <a:ext cx="1981200" cy="942975"/>
          </a:xfrm>
          <a:prstGeom prst="rect">
            <a:avLst/>
          </a:prstGeom>
          <a:noFill/>
        </p:spPr>
      </p:pic>
      <p:pic>
        <p:nvPicPr>
          <p:cNvPr id="12" name="Picture 3" descr="C:\Documents and Settings\Кирилл\Рабочий стол\МАМА\детские презентации\Почемучка\з.gif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28596" y="5500702"/>
            <a:ext cx="1981200" cy="942975"/>
          </a:xfrm>
          <a:prstGeom prst="rect">
            <a:avLst/>
          </a:prstGeom>
          <a:noFill/>
        </p:spPr>
      </p:pic>
      <p:pic>
        <p:nvPicPr>
          <p:cNvPr id="13" name="~PP3220.WAV">
            <a:hlinkClick r:id="" action="ppaction://media"/>
          </p:cNvPr>
          <p:cNvPicPr>
            <a:picLocks noRot="1" noChangeAspect="1"/>
          </p:cNvPicPr>
          <p:nvPr>
            <a:wavAudioFile r:embed="rId1" name="~PP3220.WAV"/>
          </p:nvPr>
        </p:nvPicPr>
        <p:blipFill>
          <a:blip r:embed="rId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68510"/>
      </p:ext>
    </p:extLst>
  </p:cSld>
  <p:clrMapOvr>
    <a:masterClrMapping/>
  </p:clrMapOvr>
  <p:transition advTm="2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29190" y="214290"/>
            <a:ext cx="1372047" cy="196467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14678" y="2857496"/>
            <a:ext cx="5214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 </a:t>
            </a:r>
            <a:r>
              <a:rPr lang="ru-RU" sz="3600" b="1" u="sng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ешьте незнакомых</a:t>
            </a:r>
          </a:p>
          <a:p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</a:t>
            </a:r>
            <a:r>
              <a:rPr lang="ru-RU" sz="3600" b="1" u="sng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ягод в лесу!</a:t>
            </a:r>
            <a:endParaRPr lang="ru-RU" sz="3600" b="1" u="sng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~PP1528.WAV">
            <a:hlinkClick r:id="" action="ppaction://media"/>
          </p:cNvPr>
          <p:cNvPicPr>
            <a:picLocks noRot="1" noChangeAspect="1"/>
          </p:cNvPicPr>
          <p:nvPr>
            <a:wavAudioFile r:embed="rId1" name="~PP1528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15631"/>
      </p:ext>
    </p:extLst>
  </p:cSld>
  <p:clrMapOvr>
    <a:masterClrMapping/>
  </p:clrMapOvr>
  <p:transition advTm="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416c5776283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857356" y="2214554"/>
            <a:ext cx="5262337" cy="4428000"/>
          </a:xfrm>
          <a:prstGeom prst="rect">
            <a:avLst/>
          </a:prstGeom>
        </p:spPr>
      </p:pic>
      <p:pic>
        <p:nvPicPr>
          <p:cNvPr id="3" name="Рисунок 2" descr="d0d296c9eb99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285984" y="4643446"/>
            <a:ext cx="1053000" cy="1404000"/>
          </a:xfrm>
          <a:prstGeom prst="rect">
            <a:avLst/>
          </a:prstGeom>
        </p:spPr>
      </p:pic>
      <p:pic>
        <p:nvPicPr>
          <p:cNvPr id="4" name="Рисунок 3" descr="d0d296c9eb99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072198" y="4929198"/>
            <a:ext cx="1053000" cy="14040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214282" y="3357562"/>
            <a:ext cx="2112760" cy="2041322"/>
            <a:chOff x="214282" y="3357562"/>
            <a:chExt cx="2112760" cy="2041322"/>
          </a:xfrm>
        </p:grpSpPr>
        <p:pic>
          <p:nvPicPr>
            <p:cNvPr id="5" name="Рисунок 4" descr="92923945900f.pn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>
            <a:xfrm>
              <a:off x="285720" y="3571876"/>
              <a:ext cx="684000" cy="684000"/>
            </a:xfrm>
            <a:prstGeom prst="rect">
              <a:avLst/>
            </a:prstGeom>
          </p:spPr>
        </p:pic>
        <p:pic>
          <p:nvPicPr>
            <p:cNvPr id="6" name="Рисунок 5" descr="92923945900f.pn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>
            <a:xfrm>
              <a:off x="928662" y="3357562"/>
              <a:ext cx="684000" cy="684000"/>
            </a:xfrm>
            <a:prstGeom prst="rect">
              <a:avLst/>
            </a:prstGeom>
          </p:spPr>
        </p:pic>
        <p:pic>
          <p:nvPicPr>
            <p:cNvPr id="7" name="Рисунок 6" descr="92923945900f.pn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>
            <a:xfrm>
              <a:off x="1000100" y="4286256"/>
              <a:ext cx="684000" cy="684000"/>
            </a:xfrm>
            <a:prstGeom prst="rect">
              <a:avLst/>
            </a:prstGeom>
          </p:spPr>
        </p:pic>
        <p:pic>
          <p:nvPicPr>
            <p:cNvPr id="8" name="Рисунок 7" descr="92923945900f.pn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>
            <a:xfrm>
              <a:off x="214282" y="4714884"/>
              <a:ext cx="684000" cy="684000"/>
            </a:xfrm>
            <a:prstGeom prst="rect">
              <a:avLst/>
            </a:prstGeom>
          </p:spPr>
        </p:pic>
        <p:pic>
          <p:nvPicPr>
            <p:cNvPr id="9" name="Рисунок 8" descr="92923945900f.pn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>
            <a:xfrm>
              <a:off x="1643042" y="3786190"/>
              <a:ext cx="684000" cy="684000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428596" y="4857760"/>
            <a:ext cx="1689040" cy="1719372"/>
            <a:chOff x="428596" y="4857760"/>
            <a:chExt cx="1689040" cy="1719372"/>
          </a:xfrm>
        </p:grpSpPr>
        <p:pic>
          <p:nvPicPr>
            <p:cNvPr id="10" name="Рисунок 9" descr="post-55286-1276157037.png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1428728" y="4857760"/>
              <a:ext cx="688908" cy="1219306"/>
            </a:xfrm>
            <a:prstGeom prst="rect">
              <a:avLst/>
            </a:prstGeom>
          </p:spPr>
        </p:pic>
        <p:pic>
          <p:nvPicPr>
            <p:cNvPr id="11" name="Рисунок 10" descr="post-55286-1276157037.png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428596" y="5357826"/>
              <a:ext cx="688908" cy="1219306"/>
            </a:xfrm>
            <a:prstGeom prst="rect">
              <a:avLst/>
            </a:prstGeom>
          </p:spPr>
        </p:pic>
      </p:grpSp>
      <p:pic>
        <p:nvPicPr>
          <p:cNvPr id="12" name="Рисунок 11" descr="post-55286-1276157037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071934" y="5214950"/>
            <a:ext cx="688908" cy="1219306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7000892" y="3357562"/>
            <a:ext cx="1928826" cy="3362446"/>
            <a:chOff x="7000892" y="3357562"/>
            <a:chExt cx="1928826" cy="3362446"/>
          </a:xfrm>
        </p:grpSpPr>
        <p:pic>
          <p:nvPicPr>
            <p:cNvPr id="13" name="Рисунок 12" descr="post-55286-1276157037.png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7286644" y="5500702"/>
              <a:ext cx="688908" cy="1219306"/>
            </a:xfrm>
            <a:prstGeom prst="rect">
              <a:avLst/>
            </a:prstGeom>
          </p:spPr>
        </p:pic>
        <p:pic>
          <p:nvPicPr>
            <p:cNvPr id="14" name="Рисунок 13" descr="f1a8d9de08f2.png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7000892" y="3357562"/>
              <a:ext cx="819600" cy="900000"/>
            </a:xfrm>
            <a:prstGeom prst="rect">
              <a:avLst/>
            </a:prstGeom>
          </p:spPr>
        </p:pic>
        <p:pic>
          <p:nvPicPr>
            <p:cNvPr id="15" name="Рисунок 14" descr="f1a8d9de08f2.png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 flipH="1">
              <a:off x="8143900" y="4857760"/>
              <a:ext cx="785818" cy="900000"/>
            </a:xfrm>
            <a:prstGeom prst="rect">
              <a:avLst/>
            </a:prstGeom>
          </p:spPr>
        </p:pic>
        <p:pic>
          <p:nvPicPr>
            <p:cNvPr id="16" name="Рисунок 15" descr="f1a8d9de08f2.png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7286644" y="4500570"/>
              <a:ext cx="819600" cy="900000"/>
            </a:xfrm>
            <a:prstGeom prst="rect">
              <a:avLst/>
            </a:prstGeom>
          </p:spPr>
        </p:pic>
        <p:pic>
          <p:nvPicPr>
            <p:cNvPr id="17" name="Рисунок 16" descr="f1a8d9de08f2.png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8072462" y="3500438"/>
              <a:ext cx="819600" cy="900000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1" y="0"/>
            <a:ext cx="2786050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Взяли Вика и Маринка</a:t>
            </a:r>
          </a:p>
          <a:p>
            <a:r>
              <a:rPr lang="ru-RU" b="1" dirty="0">
                <a:solidFill>
                  <a:prstClr val="black"/>
                </a:solidFill>
              </a:rPr>
              <a:t>Две плетёные корзинки,</a:t>
            </a:r>
          </a:p>
          <a:p>
            <a:r>
              <a:rPr lang="ru-RU" b="1" dirty="0">
                <a:solidFill>
                  <a:prstClr val="black"/>
                </a:solidFill>
              </a:rPr>
              <a:t>И пошли девчонки в лес,</a:t>
            </a:r>
          </a:p>
          <a:p>
            <a:r>
              <a:rPr lang="ru-RU" b="1" dirty="0">
                <a:solidFill>
                  <a:prstClr val="black"/>
                </a:solidFill>
              </a:rPr>
              <a:t>Полный ягод и чудес.</a:t>
            </a:r>
          </a:p>
          <a:p>
            <a:r>
              <a:rPr lang="ru-RU" b="1" dirty="0">
                <a:solidFill>
                  <a:prstClr val="black"/>
                </a:solidFill>
              </a:rPr>
              <a:t>Собирают ежевику,</a:t>
            </a:r>
          </a:p>
          <a:p>
            <a:r>
              <a:rPr lang="ru-RU" b="1" dirty="0">
                <a:solidFill>
                  <a:prstClr val="black"/>
                </a:solidFill>
              </a:rPr>
              <a:t>Землянику и чернику.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22" name="~PP3082.WAV">
            <a:hlinkClick r:id="" action="ppaction://media"/>
          </p:cNvPr>
          <p:cNvPicPr>
            <a:picLocks noRot="1" noChangeAspect="1"/>
          </p:cNvPicPr>
          <p:nvPr>
            <a:wavAudioFile r:embed="rId1" name="~PP3082.WAV"/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44055"/>
      </p:ext>
    </p:extLst>
  </p:cSld>
  <p:clrMapOvr>
    <a:masterClrMapping/>
  </p:clrMapOvr>
  <p:transition advTm="1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740</Words>
  <Application>Microsoft Office PowerPoint</Application>
  <PresentationFormat>Экран (4:3)</PresentationFormat>
  <Paragraphs>158</Paragraphs>
  <Slides>27</Slides>
  <Notes>1</Notes>
  <HiddenSlides>0</HiddenSlides>
  <MMClips>29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1_Тема Office</vt:lpstr>
      <vt:lpstr>Правила  поведения летом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 поведения летом</dc:title>
  <dc:creator>Сысоева</dc:creator>
  <cp:lastModifiedBy>Сысоева</cp:lastModifiedBy>
  <cp:revision>1</cp:revision>
  <dcterms:created xsi:type="dcterms:W3CDTF">2020-08-04T09:10:44Z</dcterms:created>
  <dcterms:modified xsi:type="dcterms:W3CDTF">2020-08-04T09:11:29Z</dcterms:modified>
</cp:coreProperties>
</file>