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57" r:id="rId6"/>
    <p:sldId id="258" r:id="rId7"/>
    <p:sldId id="259" r:id="rId8"/>
    <p:sldId id="260" r:id="rId9"/>
    <p:sldId id="261" r:id="rId10"/>
    <p:sldId id="270" r:id="rId11"/>
    <p:sldId id="267" r:id="rId12"/>
    <p:sldId id="268" r:id="rId13"/>
    <p:sldId id="269" r:id="rId14"/>
    <p:sldId id="262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509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780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4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5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7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9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7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4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8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638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08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6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28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0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7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3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9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6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5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46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4E15-BAA9-4EBB-8DBB-B47B46722B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28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4099-965C-4B11-9E47-A9670877F2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412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9C39-07E1-4F6D-92B7-2FF5B78AA6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8170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9A19-E254-4C9F-8834-D1BF426D3B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72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2796-7BB7-47EA-B96A-BFB44B205C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103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E95B-DEBD-4CE6-BD64-E97154D51E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87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37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2E04-671A-45B1-A22F-E1D0D1A70D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0328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19C7-743C-4E9F-938D-E390604D65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578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E6F1-C6AC-40B5-99E3-6F053D3DC4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105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36F0-F4CD-4C24-8020-89F5D74777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70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B607-A25E-4149-AE93-3F06CA99D6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32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FE7A-A8EA-4384-A18E-6EE15CA7CF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861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3277-CF89-4885-A37C-6EC3A4F379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21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BD76-973F-4903-A5CF-4C687F6CD2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7190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411B-EC85-4B2B-9CA4-8A3B0FB185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561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82F4-E63E-4924-932F-69A5397B26E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38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90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0C8C-A80C-4227-89DC-4AAD4D344B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4311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C8D3-F87C-4666-B6FB-345E7B1588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574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A9D2-4FB9-4CC7-9D9D-AD728D09F2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903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8401-728D-4C20-A5F5-2B15E65CC0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848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0FEA-77A6-40AD-B3F1-63625DB7BBC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882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D8B1-F9DB-4F54-A2B6-B2C365DF4B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097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4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9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5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0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6/19/2020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40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395F3-0F1D-4DB8-BF45-7A819C0F508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44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B72CD-F301-4E5B-A4A7-0B6C66FEE1B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19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obeda-1941-1945.narod.ru/photo/71-1.jpg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dmurt.ru/upload/iblock/e1e/e1e628beb1ccd21f58734f16f604666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ral.ru/gallery/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lamber.ru/files/photos/1151309511/1162056652_g.jp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5616575" cy="1655762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День памяти и скорби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44675"/>
            <a:ext cx="3816350" cy="381657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22 июня 1941 года началась Великая Отечественная война, которая продолжалась 1418 дней и завершилась героической победой советских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воинов.</a:t>
            </a:r>
          </a:p>
          <a:p>
            <a:pPr eaLnBrk="1" hangingPunct="1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ru-RU" sz="1400" b="1" dirty="0" smtClean="0"/>
              <a:t>                                                          Подготовила </a:t>
            </a:r>
          </a:p>
          <a:p>
            <a:pPr eaLnBrk="1" hangingPunct="1"/>
            <a:r>
              <a:rPr lang="ru-RU" sz="1400" b="1" dirty="0" smtClean="0"/>
              <a:t>   учитель начальных классов Сысоева О. А.</a:t>
            </a:r>
            <a:r>
              <a:rPr lang="ru-RU" b="1" dirty="0" smtClean="0"/>
              <a:t>               </a:t>
            </a:r>
            <a:endParaRPr lang="ru-RU" b="1" dirty="0" smtClean="0"/>
          </a:p>
        </p:txBody>
      </p:sp>
      <p:pic>
        <p:nvPicPr>
          <p:cNvPr id="6" name="Picture 2" descr="https://cs7064.userapi.com/c840029/v840029685/ea6d/a-EeI783I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41" y="3813014"/>
            <a:ext cx="455295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82" y="-49906"/>
            <a:ext cx="3172691" cy="386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5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5" descr="Картинка 7 из 19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03068" y="3886200"/>
            <a:ext cx="828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22 июня - этот </a:t>
            </a: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день напоминает нам о всех погибших, замученных в фашистской неволе, умерших в тылу от голода и лишений. </a:t>
            </a:r>
            <a:b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Мы скорбим по всем, кто ценой своей жизни выполнил святой долг, защищая в те суровые годы наше Отечество.</a:t>
            </a:r>
            <a:b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Во многих странах в этот день приспускают государственные флаги и вспоминают эту войну. </a:t>
            </a:r>
          </a:p>
        </p:txBody>
      </p:sp>
    </p:spTree>
    <p:extLst>
      <p:ext uri="{BB962C8B-B14F-4D97-AF65-F5344CB8AC3E}">
        <p14:creationId xmlns:p14="http://schemas.microsoft.com/office/powerpoint/2010/main" val="320400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Минута молчания</a:t>
            </a:r>
            <a:endParaRPr lang="ru-RU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940" name="Picture 2" descr="C:\Users\Пользователь\Desktop\191411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2484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259263" cy="45735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Люди! Покуда сердца стучатся,- помните!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Какою ценой завоевано счастье,- пожалуйста, помните!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Песню свою отправляя в полет,- помните!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О тех, кто уже никогда не споет,- помните!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Помним!</a:t>
            </a:r>
          </a:p>
          <a:p>
            <a:pPr marL="0" indent="0">
              <a:buNone/>
            </a:pPr>
            <a:r>
              <a:rPr lang="ru-RU" dirty="0" smtClean="0"/>
              <a:t>Чтим!</a:t>
            </a:r>
          </a:p>
          <a:p>
            <a:pPr marL="0" indent="0">
              <a:buNone/>
            </a:pPr>
            <a:r>
              <a:rPr lang="ru-RU" dirty="0" smtClean="0"/>
              <a:t>Скорбим!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9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boi_1280x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7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3733800" cy="163036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22 июня –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День памяти и скорби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733800" y="2895600"/>
            <a:ext cx="5105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9CB084">
                    <a:lumMod val="60000"/>
                    <a:lumOff val="40000"/>
                  </a:srgbClr>
                </a:solidFill>
                <a:latin typeface="Arial Black" panose="020B0A04020102020204" pitchFamily="34" charset="0"/>
              </a:rPr>
              <a:t>В России сегодня отмечают День памяти и скорби. Он установлен указом президента РФ от 8 июня 1996 года и отмечается в день начала Великой Отечественной войны советского народа против немецко-фашистских захватчиков. </a:t>
            </a:r>
          </a:p>
        </p:txBody>
      </p:sp>
      <p:pic>
        <p:nvPicPr>
          <p:cNvPr id="4100" name="Picture 6" descr="Картинка 1 из 19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5" y="3914500"/>
            <a:ext cx="3581400" cy="286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vysotarb.ru/img/item/middle_1331898B-80E1-4024-A09D-16E3134166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6423"/>
            <a:ext cx="3345873" cy="2726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43400" y="72610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 тот страшный день земля рванула в небо.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От грохота застыла в жилах кровь.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Июнь цветастый сразу канул в небыль,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И смерть, вдруг, оттеснила жизнь, любовь.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Надели гимнастёрки и шинели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Вчерашние мальчишки – цвет страны.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Девчонки на прощанье песни пели,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Желали выжить в грозный час войны.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Война, как ком, катилась по дорогам,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Неся разруху, голод, смерть и боль.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Осталось их в живых совсем немного,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Принявших первый, самый страшный бой!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 атаку шли за правду, за Отчизну,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За мир, за мать с отцом, за добрый дом.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Чтоб защитить от ужасов фашизма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Права на жизнь, что рушилась кругом.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Сирень, гвоздики, нежные тюльпаны…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Начало лета, жизнь вокруг кипит.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Жива любовь, зарубцевались раны,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Но этот день июня не забыт!</a:t>
            </a:r>
            <a:b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ped-kopilka.ru/upload/comments/11360_0b9dbf7166c0d0fca44c244ec674bd53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" y="914400"/>
            <a:ext cx="4279900" cy="486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4" descr="Картинка 11 из 1996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68313" y="333375"/>
            <a:ext cx="64658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Arial Black" panose="020B0A04020102020204" pitchFamily="34" charset="0"/>
              </a:rPr>
              <a:t>На рассвете 22 июня 1941 года фашистская Германия вероломно напала на Советский Союз. Ее авиация нанесла массированные удары по аэродромам, железнодорожным узлам, военно-морским базам, местам дислокации воинских частей и крупным городам на глубину до 250-300 км от государственной границы.</a:t>
            </a:r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3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5" descr="Картинка 13 из 19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23850" y="54933"/>
            <a:ext cx="8208963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Началась самая кровопролитная в мировой истории </a:t>
            </a:r>
            <a:r>
              <a:rPr lang="ru-RU" sz="2400" dirty="0">
                <a:solidFill>
                  <a:prstClr val="white"/>
                </a:solidFill>
              </a:rPr>
              <a:t>война.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prstClr val="white"/>
                </a:solidFill>
              </a:rPr>
              <a:t>Советский народ вышел победителем из этой войны, заплатив за победу страшную </a:t>
            </a:r>
            <a:r>
              <a:rPr lang="ru-RU" sz="2400" dirty="0">
                <a:solidFill>
                  <a:prstClr val="white"/>
                </a:solidFill>
              </a:rPr>
              <a:t>цену. 1418 дней и ночей боев, поражений и побед, 27 миллионов погибших соотечественников - эти скорбные цифры никогда не изгладятся из памяти нашего народа. </a:t>
            </a:r>
            <a:r>
              <a:rPr lang="ru-RU" sz="2400" b="1" dirty="0">
                <a:solidFill>
                  <a:prstClr val="white"/>
                </a:solidFill>
              </a:rPr>
              <a:t>22 июня 1941 года</a:t>
            </a:r>
            <a:r>
              <a:rPr lang="ru-RU" sz="2400" dirty="0">
                <a:solidFill>
                  <a:prstClr val="white"/>
                </a:solidFill>
              </a:rPr>
              <a:t> навсегда останется для нас днем великой трагедии и великого мужества.</a:t>
            </a:r>
          </a:p>
          <a:p>
            <a:endParaRPr lang="ru-RU" sz="2400" dirty="0">
              <a:solidFill>
                <a:prstClr val="white"/>
              </a:solidFill>
            </a:endParaRPr>
          </a:p>
          <a:p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85875"/>
            <a:ext cx="8352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Дети , удостоенные звания -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Героя Советского Союза</a:t>
            </a:r>
            <a:endParaRPr lang="ru-RU" sz="60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551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k_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288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000500" y="357188"/>
            <a:ext cx="423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>
                <a:solidFill>
                  <a:srgbClr val="FFFFFF"/>
                </a:solidFill>
                <a:latin typeface="Times New Roman" pitchFamily="18" charset="0"/>
              </a:rPr>
              <a:t>Марат Казей</a:t>
            </a:r>
            <a:endParaRPr lang="ru-RU" altLang="ru-RU" sz="540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28775"/>
            <a:ext cx="83629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...Война обрушилась на белорусскую землю.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В деревню, где жил Марат с мамой,  			          ворвались фашисты. Осенью Марату уже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не пришлось идти в школу в пятый  класс.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Школьное здание фашисты превратили в свой дом. После смерти мамы Марат ушел к партизанам и стал разведчиком. Проникал во вражеские гарнизоны и доставлял ценные сведения.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 Мальчик участвовал в боях и проявлял отвагу.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 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 За мужество и отвагу пионер Марат </a:t>
            </a:r>
            <a:r>
              <a:rPr lang="ru-R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Казей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был удостоен звания Героя Советского Союза. В городе Минске поставлен памятник юному герою.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85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oli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23923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428625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Леня Голиков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1428750"/>
            <a:ext cx="6643688" cy="542925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		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 в деревне </a:t>
            </a:r>
            <a:r>
              <a:rPr lang="ru-R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Лукино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Когда его родное село 		захватил враг, 	мальчик ушел к партизанам.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		Не раз он ходил в разведку, приносил важные сведения в партизанский отряд.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  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 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Но вскоре Леня погиб.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  2 апреля 1944 года был опубликован указ Президиума Верховного Совета СССР о присвоении пионеру-партизану Лене Голикову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74310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p_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2070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2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ru-RU" sz="42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ЗИНА ПОРТНОВА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471988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				Война застала Зину в деревне Зуя, 			куда она приехала на каникулы. 			Была	создана подпольная организация "Юные мстители", и Зину избрали членом ее комитета. Она участвовала в операциях против врага, распространяла листовки, вела разведку.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В декабре 1943 года девочку схватили фашисты и пытали. Ответом врагу было молчание Зины.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</a:t>
            </a:r>
            <a:r>
              <a:rPr lang="ru-RU" sz="24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званием</a:t>
            </a: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Героя Советского Союза.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16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7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7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135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Апекс</vt:lpstr>
      <vt:lpstr>1_Апекс</vt:lpstr>
      <vt:lpstr>3_Апекс</vt:lpstr>
      <vt:lpstr>Тема7</vt:lpstr>
      <vt:lpstr>1_Тема7</vt:lpstr>
      <vt:lpstr>День памяти и скорби</vt:lpstr>
      <vt:lpstr>22 июня –  День памяти и скорби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Минута молчания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и скорби</dc:title>
  <dc:creator>Сысоева</dc:creator>
  <cp:lastModifiedBy>Сысоева</cp:lastModifiedBy>
  <cp:revision>7</cp:revision>
  <dcterms:created xsi:type="dcterms:W3CDTF">2020-06-19T10:34:43Z</dcterms:created>
  <dcterms:modified xsi:type="dcterms:W3CDTF">2020-06-19T10:58:04Z</dcterms:modified>
</cp:coreProperties>
</file>