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73" r:id="rId5"/>
    <p:sldId id="282" r:id="rId6"/>
    <p:sldId id="275" r:id="rId7"/>
    <p:sldId id="260" r:id="rId8"/>
    <p:sldId id="281" r:id="rId9"/>
    <p:sldId id="261" r:id="rId10"/>
    <p:sldId id="264" r:id="rId11"/>
    <p:sldId id="271" r:id="rId12"/>
    <p:sldId id="276" r:id="rId13"/>
    <p:sldId id="277" r:id="rId14"/>
    <p:sldId id="278" r:id="rId15"/>
    <p:sldId id="305" r:id="rId16"/>
    <p:sldId id="304" r:id="rId17"/>
    <p:sldId id="272" r:id="rId18"/>
    <p:sldId id="301" r:id="rId19"/>
    <p:sldId id="279" r:id="rId20"/>
    <p:sldId id="280" r:id="rId21"/>
    <p:sldId id="283" r:id="rId22"/>
    <p:sldId id="292" r:id="rId23"/>
    <p:sldId id="296" r:id="rId24"/>
    <p:sldId id="293" r:id="rId25"/>
    <p:sldId id="294" r:id="rId26"/>
    <p:sldId id="295" r:id="rId27"/>
    <p:sldId id="262" r:id="rId28"/>
    <p:sldId id="284" r:id="rId29"/>
    <p:sldId id="285" r:id="rId30"/>
    <p:sldId id="286" r:id="rId31"/>
    <p:sldId id="287" r:id="rId32"/>
    <p:sldId id="288" r:id="rId33"/>
    <p:sldId id="289" r:id="rId34"/>
    <p:sldId id="263" r:id="rId35"/>
    <p:sldId id="290" r:id="rId36"/>
    <p:sldId id="291" r:id="rId37"/>
    <p:sldId id="297" r:id="rId38"/>
    <p:sldId id="265" r:id="rId39"/>
    <p:sldId id="267" r:id="rId40"/>
    <p:sldId id="268" r:id="rId41"/>
    <p:sldId id="269" r:id="rId42"/>
    <p:sldId id="270" r:id="rId43"/>
    <p:sldId id="298" r:id="rId44"/>
    <p:sldId id="299" r:id="rId45"/>
    <p:sldId id="306" r:id="rId46"/>
    <p:sldId id="300" r:id="rId47"/>
    <p:sldId id="303" r:id="rId48"/>
    <p:sldId id="302" r:id="rId49"/>
    <p:sldId id="307" r:id="rId5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8C4A"/>
    <a:srgbClr val="FF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47" autoAdjust="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155D1-50FD-4BF8-9280-13B4DB485E3B}" type="datetimeFigureOut">
              <a:rPr lang="ru-RU" smtClean="0"/>
              <a:pPr/>
              <a:t>17.08.2020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66302-B10F-4299-A250-187C913AE0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155D1-50FD-4BF8-9280-13B4DB485E3B}" type="datetimeFigureOut">
              <a:rPr lang="ru-RU" smtClean="0"/>
              <a:pPr/>
              <a:t>17.08.2020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66302-B10F-4299-A250-187C913AE0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155D1-50FD-4BF8-9280-13B4DB485E3B}" type="datetimeFigureOut">
              <a:rPr lang="ru-RU" smtClean="0"/>
              <a:pPr/>
              <a:t>17.08.2020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66302-B10F-4299-A250-187C913AE0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155D1-50FD-4BF8-9280-13B4DB485E3B}" type="datetimeFigureOut">
              <a:rPr lang="ru-RU" smtClean="0"/>
              <a:pPr/>
              <a:t>17.08.2020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66302-B10F-4299-A250-187C913AE0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155D1-50FD-4BF8-9280-13B4DB485E3B}" type="datetimeFigureOut">
              <a:rPr lang="ru-RU" smtClean="0"/>
              <a:pPr/>
              <a:t>17.08.2020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66302-B10F-4299-A250-187C913AE0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155D1-50FD-4BF8-9280-13B4DB485E3B}" type="datetimeFigureOut">
              <a:rPr lang="ru-RU" smtClean="0"/>
              <a:pPr/>
              <a:t>17.08.2020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66302-B10F-4299-A250-187C913AE0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155D1-50FD-4BF8-9280-13B4DB485E3B}" type="datetimeFigureOut">
              <a:rPr lang="ru-RU" smtClean="0"/>
              <a:pPr/>
              <a:t>17.08.2020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66302-B10F-4299-A250-187C913AE0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155D1-50FD-4BF8-9280-13B4DB485E3B}" type="datetimeFigureOut">
              <a:rPr lang="ru-RU" smtClean="0"/>
              <a:pPr/>
              <a:t>17.08.2020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66302-B10F-4299-A250-187C913AE0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155D1-50FD-4BF8-9280-13B4DB485E3B}" type="datetimeFigureOut">
              <a:rPr lang="ru-RU" smtClean="0"/>
              <a:pPr/>
              <a:t>17.08.2020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66302-B10F-4299-A250-187C913AE0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155D1-50FD-4BF8-9280-13B4DB485E3B}" type="datetimeFigureOut">
              <a:rPr lang="ru-RU" smtClean="0"/>
              <a:pPr/>
              <a:t>17.08.2020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66302-B10F-4299-A250-187C913AE0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155D1-50FD-4BF8-9280-13B4DB485E3B}" type="datetimeFigureOut">
              <a:rPr lang="ru-RU" smtClean="0"/>
              <a:pPr/>
              <a:t>17.08.2020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66302-B10F-4299-A250-187C913AE0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7155D1-50FD-4BF8-9280-13B4DB485E3B}" type="datetimeFigureOut">
              <a:rPr lang="ru-RU" smtClean="0"/>
              <a:pPr/>
              <a:t>17.08.2020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E66302-B10F-4299-A250-187C913AE01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57225" y="1571612"/>
            <a:ext cx="7429551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72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Безопасные  </a:t>
            </a:r>
            <a:r>
              <a:rPr lang="ru-RU" sz="72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летние  каникулы</a:t>
            </a:r>
            <a:endParaRPr lang="ru-RU" sz="72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14414" y="4000504"/>
            <a:ext cx="69294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3300"/>
                </a:solidFill>
              </a:rPr>
              <a:t>Презентацию  подготовила </a:t>
            </a:r>
          </a:p>
          <a:p>
            <a:pPr algn="ctr"/>
            <a:r>
              <a:rPr lang="ru-RU" sz="3600" b="1" dirty="0" smtClean="0">
                <a:solidFill>
                  <a:srgbClr val="FF3300"/>
                </a:solidFill>
              </a:rPr>
              <a:t>педагог доп. образования Логинова О. В.</a:t>
            </a:r>
            <a:endParaRPr lang="ru-RU" sz="3600" b="1" dirty="0">
              <a:solidFill>
                <a:srgbClr val="FF3300"/>
              </a:solidFill>
            </a:endParaRPr>
          </a:p>
        </p:txBody>
      </p:sp>
      <p:pic>
        <p:nvPicPr>
          <p:cNvPr id="6" name="Рисунок 5" descr="let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15140" y="285728"/>
            <a:ext cx="2071702" cy="17365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47869.550x4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9" y="500043"/>
            <a:ext cx="2571768" cy="1931164"/>
          </a:xfrm>
          <a:prstGeom prst="rect">
            <a:avLst/>
          </a:prstGeom>
        </p:spPr>
      </p:pic>
      <p:pic>
        <p:nvPicPr>
          <p:cNvPr id="3" name="Рисунок 2" descr="img10 (1).jpg"/>
          <p:cNvPicPr>
            <a:picLocks noChangeAspect="1"/>
          </p:cNvPicPr>
          <p:nvPr/>
        </p:nvPicPr>
        <p:blipFill>
          <a:blip r:embed="rId3" cstate="print"/>
          <a:srcRect r="1660" b="16015"/>
          <a:stretch>
            <a:fillRect/>
          </a:stretch>
        </p:blipFill>
        <p:spPr>
          <a:xfrm>
            <a:off x="3214678" y="381000"/>
            <a:ext cx="5286411" cy="3386031"/>
          </a:xfrm>
          <a:prstGeom prst="rect">
            <a:avLst/>
          </a:prstGeom>
        </p:spPr>
      </p:pic>
      <p:pic>
        <p:nvPicPr>
          <p:cNvPr id="4" name="Рисунок 3" descr="velosiped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596" y="3929066"/>
            <a:ext cx="4313511" cy="23842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43504" y="4000504"/>
            <a:ext cx="35719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Детям  до 14 лет  ездить  по  дорогам  на  велосипедах  запрещено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velosipedistu1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5735"/>
            <a:ext cx="9144000" cy="65265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новый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857232"/>
            <a:ext cx="8473993" cy="51197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ello_html_53ff9eb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51405" y="785794"/>
            <a:ext cx="6559070" cy="49244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f2006491270ebebeafaca5c9d9bf1b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00298" y="428604"/>
            <a:ext cx="3809059" cy="61436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30082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49082" y="375023"/>
            <a:ext cx="6645835" cy="61079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121997566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50" y="400050"/>
            <a:ext cx="8572500" cy="6057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3108" y="0"/>
            <a:ext cx="4477402" cy="65772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403246805_list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972" y="428604"/>
            <a:ext cx="8700870" cy="58194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Yakasny_elektramantazh_u_Mensk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642918"/>
            <a:ext cx="3952875" cy="3943350"/>
          </a:xfrm>
          <a:prstGeom prst="rect">
            <a:avLst/>
          </a:prstGeom>
        </p:spPr>
      </p:pic>
      <p:pic>
        <p:nvPicPr>
          <p:cNvPr id="4" name="Рисунок 3" descr="o1432822765853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1714488"/>
            <a:ext cx="4309364" cy="30003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1472" y="4929198"/>
            <a:ext cx="79296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</a:rPr>
              <a:t>Эти  игры  приведут  к  беде.</a:t>
            </a:r>
            <a:endParaRPr lang="ru-RU" sz="4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8766698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43042" y="500042"/>
            <a:ext cx="6143668" cy="41613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5786" y="5072074"/>
            <a:ext cx="79296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Летние  каникулы.  Это  время  отдыха.  Но,  чтобы  каникулы  прошли  безопасно, знай  и  соблюдай  важные  правила.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etya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285728"/>
            <a:ext cx="1714512" cy="2424283"/>
          </a:xfrm>
          <a:prstGeom prst="rect">
            <a:avLst/>
          </a:prstGeom>
        </p:spPr>
      </p:pic>
      <p:pic>
        <p:nvPicPr>
          <p:cNvPr id="3" name="Рисунок 2" descr="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868" y="500042"/>
            <a:ext cx="3730752" cy="51846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8592_html_m59b5246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3643314"/>
            <a:ext cx="3367791" cy="2357454"/>
          </a:xfrm>
          <a:prstGeom prst="rect">
            <a:avLst/>
          </a:prstGeom>
        </p:spPr>
      </p:pic>
      <p:pic>
        <p:nvPicPr>
          <p:cNvPr id="3" name="Рисунок 2" descr="2019933_risunki-pro-pozhare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6248" y="1214422"/>
            <a:ext cx="4624563" cy="46101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2910" y="571480"/>
            <a:ext cx="32861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</a:rPr>
              <a:t>Не  поступай  так!</a:t>
            </a:r>
            <a:endParaRPr lang="ru-RU" sz="4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1117594.jpg"/>
          <p:cNvPicPr>
            <a:picLocks noChangeAspect="1"/>
          </p:cNvPicPr>
          <p:nvPr/>
        </p:nvPicPr>
        <p:blipFill>
          <a:blip r:embed="rId2" cstate="print"/>
          <a:srcRect l="1706" t="6152" r="4476" b="2795"/>
          <a:stretch>
            <a:fillRect/>
          </a:stretch>
        </p:blipFill>
        <p:spPr>
          <a:xfrm>
            <a:off x="642910" y="785794"/>
            <a:ext cx="3929090" cy="52864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00628" y="571480"/>
            <a:ext cx="364333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</a:rPr>
              <a:t>Безопасность  в  быту.</a:t>
            </a:r>
            <a:endParaRPr lang="ru-RU" sz="4400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 descr="-треба-знати-10-e1476640299567-1018x10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14942" y="2214554"/>
            <a:ext cx="3053811" cy="30718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b9a404aa78a98cbdce7920c3a79bdf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7290" y="285728"/>
            <a:ext cx="5857916" cy="62533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-треба-знати-10-e1476640299567-1018x10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71604" y="500042"/>
            <a:ext cx="5752549" cy="57864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348" y="500042"/>
            <a:ext cx="7786710" cy="58400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m_ful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8662" y="696495"/>
            <a:ext cx="7143800" cy="53578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_5ee0e_b52f0c8c_XX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214290"/>
            <a:ext cx="2164080" cy="31211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43174" y="285728"/>
            <a:ext cx="6072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Безопасность  в  природе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9" name="Рисунок 8" descr="img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57422" y="1768066"/>
            <a:ext cx="6024578" cy="45184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arschevnik1.jpg"/>
          <p:cNvPicPr>
            <a:picLocks noChangeAspect="1"/>
          </p:cNvPicPr>
          <p:nvPr/>
        </p:nvPicPr>
        <p:blipFill>
          <a:blip r:embed="rId2" cstate="print"/>
          <a:srcRect l="5704" t="23689" r="3906"/>
          <a:stretch>
            <a:fillRect/>
          </a:stretch>
        </p:blipFill>
        <p:spPr>
          <a:xfrm>
            <a:off x="4357686" y="3643314"/>
            <a:ext cx="4527973" cy="2857496"/>
          </a:xfrm>
          <a:prstGeom prst="rect">
            <a:avLst/>
          </a:prstGeom>
        </p:spPr>
      </p:pic>
      <p:pic>
        <p:nvPicPr>
          <p:cNvPr id="3" name="Рисунок 2" descr="img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472" y="214290"/>
            <a:ext cx="4572032" cy="34290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357166"/>
            <a:ext cx="8498757" cy="63773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d43cd7cbe9e7cc21eeaab359493f3b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857232"/>
            <a:ext cx="4319016" cy="33436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57224" y="142852"/>
            <a:ext cx="7572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Правила  дорожного  движения.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0034" y="4500570"/>
            <a:ext cx="80724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Направляясь  в  путь  -  выбирай  безопасный  маршрут.  Переходи  дорогу  по «зебре»  на  зеленый  сигнал  светофора. 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5" name="Рисунок 4" descr="rebenok-na-doroge-25-04-16.jpg"/>
          <p:cNvPicPr>
            <a:picLocks noChangeAspect="1"/>
          </p:cNvPicPr>
          <p:nvPr/>
        </p:nvPicPr>
        <p:blipFill>
          <a:blip r:embed="rId3" cstate="print"/>
          <a:srcRect r="1538" b="7954"/>
          <a:stretch>
            <a:fillRect/>
          </a:stretch>
        </p:blipFill>
        <p:spPr>
          <a:xfrm>
            <a:off x="5572132" y="1357298"/>
            <a:ext cx="2483550" cy="23574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8108" y="500041"/>
            <a:ext cx="7354354" cy="55893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4666-po-tb-dlya-uchaschihsya-v-lesu-na-polyan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285728"/>
            <a:ext cx="7963406" cy="58710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955362_html_m87b937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5786" y="428604"/>
            <a:ext cx="7620053" cy="5715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amyatki-dlya-detey-na-temu-kleschevoy-entsefalit-338-larg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000" y="254000"/>
            <a:ext cx="8890000" cy="635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44d951f8608c73176866f412c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43702" y="1214422"/>
            <a:ext cx="2274245" cy="2571768"/>
          </a:xfrm>
          <a:prstGeom prst="rect">
            <a:avLst/>
          </a:prstGeom>
        </p:spPr>
      </p:pic>
      <p:pic>
        <p:nvPicPr>
          <p:cNvPr id="3" name="Рисунок 2" descr="img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2071678"/>
            <a:ext cx="6072198" cy="455020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8596" y="285728"/>
            <a:ext cx="55007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Осторожно,  животные!</a:t>
            </a:r>
            <a:endParaRPr lang="ru-RU" sz="4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285728"/>
            <a:ext cx="8215338" cy="61615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lide_11.jpg"/>
          <p:cNvPicPr>
            <a:picLocks noChangeAspect="1"/>
          </p:cNvPicPr>
          <p:nvPr/>
        </p:nvPicPr>
        <p:blipFill>
          <a:blip r:embed="rId2" cstate="print"/>
          <a:srcRect l="13281" t="7291" r="46875" b="8333"/>
          <a:stretch>
            <a:fillRect/>
          </a:stretch>
        </p:blipFill>
        <p:spPr>
          <a:xfrm>
            <a:off x="642910" y="285728"/>
            <a:ext cx="3643338" cy="5786478"/>
          </a:xfrm>
          <a:prstGeom prst="rect">
            <a:avLst/>
          </a:prstGeom>
        </p:spPr>
      </p:pic>
      <p:pic>
        <p:nvPicPr>
          <p:cNvPr id="3" name="Рисунок 2" descr="0082495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61922" y="857232"/>
            <a:ext cx="4429342" cy="41434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0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52600" y="571500"/>
            <a:ext cx="5638800" cy="571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8-1-bezopasnost-letom-kartink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98112" y="285729"/>
            <a:ext cx="4526764" cy="2857520"/>
          </a:xfrm>
          <a:prstGeom prst="rect">
            <a:avLst/>
          </a:prstGeom>
        </p:spPr>
      </p:pic>
      <p:pic>
        <p:nvPicPr>
          <p:cNvPr id="3" name="Рисунок 2" descr="wod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8764" y="4000503"/>
            <a:ext cx="3820019" cy="2524127"/>
          </a:xfrm>
          <a:prstGeom prst="rect">
            <a:avLst/>
          </a:prstGeom>
        </p:spPr>
      </p:pic>
      <p:pic>
        <p:nvPicPr>
          <p:cNvPr id="4" name="Рисунок 3" descr="05.07.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3929066"/>
            <a:ext cx="4455938" cy="24974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8596" y="285728"/>
            <a:ext cx="30718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Безопасность  на  воде.</a:t>
            </a:r>
            <a:endParaRPr lang="ru-RU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age3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5786" y="785794"/>
            <a:ext cx="7620000" cy="487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" y="571500"/>
            <a:ext cx="7620000" cy="571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vodoe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4414" y="571480"/>
            <a:ext cx="6643734" cy="53299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003.jpg"/>
          <p:cNvPicPr>
            <a:picLocks noChangeAspect="1"/>
          </p:cNvPicPr>
          <p:nvPr/>
        </p:nvPicPr>
        <p:blipFill>
          <a:blip r:embed="rId2" cstate="print"/>
          <a:srcRect r="1244" b="6084"/>
          <a:stretch>
            <a:fillRect/>
          </a:stretch>
        </p:blipFill>
        <p:spPr>
          <a:xfrm>
            <a:off x="1428728" y="285728"/>
            <a:ext cx="6383797" cy="44291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0034" y="5000636"/>
            <a:ext cx="77867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</a:rPr>
              <a:t>Всегда  одевай  головной  убор.</a:t>
            </a:r>
            <a:endParaRPr lang="ru-RU" sz="4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09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428604"/>
            <a:ext cx="3071834" cy="29243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43504" y="428604"/>
            <a:ext cx="35004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Будь осторожен  во  время  игр  и  прогулок.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 descr="i (3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728" y="3786190"/>
            <a:ext cx="7485550" cy="23860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401271991_in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571480"/>
            <a:ext cx="4242111" cy="60722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14942" y="428604"/>
            <a:ext cx="35719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Играй  только  на  детской  площадке  или  около  своего  дома.</a:t>
            </a:r>
          </a:p>
          <a:p>
            <a:r>
              <a:rPr lang="ru-RU" sz="4000" b="1" dirty="0" smtClean="0">
                <a:solidFill>
                  <a:srgbClr val="FF0000"/>
                </a:solidFill>
              </a:rPr>
              <a:t>Не  гуляй  в  тёмное  время  суток.</a:t>
            </a:r>
            <a:endParaRPr lang="ru-RU" sz="4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142852"/>
            <a:ext cx="4286280" cy="3214710"/>
          </a:xfrm>
          <a:prstGeom prst="rect">
            <a:avLst/>
          </a:prstGeom>
        </p:spPr>
      </p:pic>
      <p:pic>
        <p:nvPicPr>
          <p:cNvPr id="3" name="Рисунок 2" descr="90-1-bezopasnost-zhiznedeyatelnosti-detej-v-kartinkak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6248" y="3183432"/>
            <a:ext cx="4524380" cy="32236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86314" y="357166"/>
            <a:ext cx="37862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Крыши,  чердаки,  стройка   -  не  место  для  игр.</a:t>
            </a:r>
            <a:endParaRPr lang="ru-RU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10962577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28860" y="1857364"/>
            <a:ext cx="4786346" cy="47863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7158" y="285728"/>
            <a:ext cx="80724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Летом  особенно  важно  соблюдать  правила  гигиены.</a:t>
            </a:r>
            <a:endParaRPr lang="ru-RU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131249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349" y="500042"/>
            <a:ext cx="2143140" cy="2147934"/>
          </a:xfrm>
          <a:prstGeom prst="rect">
            <a:avLst/>
          </a:prstGeom>
        </p:spPr>
      </p:pic>
      <p:pic>
        <p:nvPicPr>
          <p:cNvPr id="3" name="Рисунок 2" descr="sifk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43240" y="928670"/>
            <a:ext cx="5715008" cy="42862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ezopasnost-v-seti-internet-pamyatka-dlya-detey-i-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5984" y="214290"/>
            <a:ext cx="4579411" cy="64454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4aypAnTek-800x6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10" y="357166"/>
            <a:ext cx="8001056" cy="60007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0034" y="428604"/>
            <a:ext cx="8001056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</a:rPr>
              <a:t>Помни  и  соблюдай  эти  правила.  </a:t>
            </a:r>
            <a:endParaRPr lang="ru-RU" sz="4400" b="1" smtClean="0">
              <a:solidFill>
                <a:srgbClr val="FF0000"/>
              </a:solidFill>
            </a:endParaRPr>
          </a:p>
          <a:p>
            <a:pPr algn="ctr"/>
            <a:endParaRPr lang="ru-RU" sz="44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4400" b="1" dirty="0" smtClean="0">
                <a:solidFill>
                  <a:srgbClr val="FF0000"/>
                </a:solidFill>
              </a:rPr>
              <a:t>Отдыхай,  набирайся  сил.</a:t>
            </a:r>
          </a:p>
          <a:p>
            <a:endParaRPr lang="ru-RU" sz="4400" b="1" dirty="0" smtClean="0">
              <a:solidFill>
                <a:srgbClr val="FF0000"/>
              </a:solidFill>
            </a:endParaRPr>
          </a:p>
          <a:p>
            <a:endParaRPr lang="ru-RU" sz="44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4400" b="1" dirty="0" smtClean="0">
                <a:solidFill>
                  <a:srgbClr val="FF0000"/>
                </a:solidFill>
              </a:rPr>
              <a:t>Счастливых  и  безопасных  тебе  каникул!</a:t>
            </a:r>
            <a:endParaRPr lang="ru-RU" sz="4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slide_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285728"/>
            <a:ext cx="8501090" cy="63758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kartinki-pro-pdd-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29256" y="3643314"/>
            <a:ext cx="2799512" cy="2962274"/>
          </a:xfrm>
          <a:prstGeom prst="rect">
            <a:avLst/>
          </a:prstGeom>
        </p:spPr>
      </p:pic>
      <p:pic>
        <p:nvPicPr>
          <p:cNvPr id="4" name="Рисунок 3" descr="pjl_109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10" y="3729874"/>
            <a:ext cx="4143404" cy="2908670"/>
          </a:xfrm>
          <a:prstGeom prst="rect">
            <a:avLst/>
          </a:prstGeom>
        </p:spPr>
      </p:pic>
      <p:pic>
        <p:nvPicPr>
          <p:cNvPr id="5" name="Рисунок 4" descr="01ef2465627a1f156ebbe62d75b2665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3108" y="500042"/>
            <a:ext cx="4352925" cy="2857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68879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7224" y="357166"/>
            <a:ext cx="7715272" cy="54097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347529325_road_traffic_for_children_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7224" y="857232"/>
            <a:ext cx="7231363" cy="50720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4038-0001-001-Ostorozhno.png"/>
          <p:cNvPicPr>
            <a:picLocks noChangeAspect="1"/>
          </p:cNvPicPr>
          <p:nvPr/>
        </p:nvPicPr>
        <p:blipFill>
          <a:blip r:embed="rId2" cstate="print"/>
          <a:srcRect l="2870" t="3927" r="3368" b="3783"/>
          <a:stretch>
            <a:fillRect/>
          </a:stretch>
        </p:blipFill>
        <p:spPr>
          <a:xfrm>
            <a:off x="1071538" y="428604"/>
            <a:ext cx="7000924" cy="32147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0034" y="4000504"/>
            <a:ext cx="7929618" cy="2610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800" b="1" dirty="0" smtClean="0">
                <a:solidFill>
                  <a:srgbClr val="028C4A"/>
                </a:solidFill>
              </a:rPr>
              <a:t>Если  вдруг  на  проезжую  часть  упал  какой – то  предмет  (мяч,  воздушный  шар  или  головной  убор),  то  не  беги  доставать  его.  </a:t>
            </a:r>
          </a:p>
          <a:p>
            <a:pPr algn="ctr">
              <a:lnSpc>
                <a:spcPct val="150000"/>
              </a:lnSpc>
            </a:pPr>
            <a:r>
              <a:rPr lang="ru-RU" sz="2800" b="1" dirty="0" smtClean="0">
                <a:solidFill>
                  <a:srgbClr val="FF0000"/>
                </a:solidFill>
              </a:rPr>
              <a:t>Помни – жизнь  дороже!  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188</Words>
  <Application>Microsoft Office PowerPoint</Application>
  <PresentationFormat>Экран (4:3)</PresentationFormat>
  <Paragraphs>27</Paragraphs>
  <Slides>49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BEST</dc:creator>
  <cp:lastModifiedBy>КНОШ</cp:lastModifiedBy>
  <cp:revision>11</cp:revision>
  <dcterms:created xsi:type="dcterms:W3CDTF">2017-04-23T09:58:00Z</dcterms:created>
  <dcterms:modified xsi:type="dcterms:W3CDTF">2020-08-17T11:27:29Z</dcterms:modified>
</cp:coreProperties>
</file>