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FDA5-C5EF-4D91-9E42-CFD31B54B32B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шаблоны\prezentacija1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DNS\Desktop\тула\plac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367240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DNS\Desktop\тула\Monument_of_Peter_I_in_Tu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04864"/>
            <a:ext cx="360040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98072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Тула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– мой край родной.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23728" y="6062519"/>
            <a:ext cx="54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Ерофеева Е.А., учитель начальных классов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83671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Народные промыслы.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DNS\Desktop\тула\152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556792"/>
            <a:ext cx="3168352" cy="2736304"/>
          </a:xfrm>
          <a:prstGeom prst="rect">
            <a:avLst/>
          </a:prstGeom>
          <a:noFill/>
        </p:spPr>
      </p:pic>
      <p:pic>
        <p:nvPicPr>
          <p:cNvPr id="3076" name="Picture 4" descr="C:\Users\DNS\Desktop\gs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412776"/>
            <a:ext cx="3384376" cy="2588518"/>
          </a:xfrm>
          <a:prstGeom prst="rect">
            <a:avLst/>
          </a:prstGeom>
          <a:noFill/>
        </p:spPr>
      </p:pic>
      <p:pic>
        <p:nvPicPr>
          <p:cNvPr id="1026" name="Picture 2" descr="C:\Users\DNS\Desktop\131004201347 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509120"/>
            <a:ext cx="3528392" cy="18722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DNS\Desktop\adtmljgqikgn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810000" cy="2808312"/>
          </a:xfrm>
          <a:prstGeom prst="rect">
            <a:avLst/>
          </a:prstGeom>
          <a:noFill/>
        </p:spPr>
      </p:pic>
      <p:pic>
        <p:nvPicPr>
          <p:cNvPr id="2052" name="Picture 4" descr="C:\Users\DNS\Desktop\DgBHzTDEq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3888432" cy="2870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29309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Филимоновская</a:t>
            </a:r>
            <a:r>
              <a:rPr lang="ru-RU" sz="2000" i="1" dirty="0" smtClean="0"/>
              <a:t> игрушка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49289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Белёвское</a:t>
            </a:r>
            <a:r>
              <a:rPr lang="ru-RU" sz="2000" i="1" dirty="0" smtClean="0"/>
              <a:t> кружево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DNS\Desktop\тула\2765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3096344" cy="3456384"/>
          </a:xfrm>
          <a:prstGeom prst="rect">
            <a:avLst/>
          </a:prstGeom>
          <a:noFill/>
        </p:spPr>
      </p:pic>
      <p:pic>
        <p:nvPicPr>
          <p:cNvPr id="3076" name="Picture 4" descr="C:\Users\DNS\Desktop\тула\11815651_22891nothumb650.jpg"/>
          <p:cNvPicPr>
            <a:picLocks noChangeAspect="1" noChangeArrowheads="1"/>
          </p:cNvPicPr>
          <p:nvPr/>
        </p:nvPicPr>
        <p:blipFill>
          <a:blip r:embed="rId4" cstate="print"/>
          <a:srcRect l="2204" t="3572" r="11843" b="8929"/>
          <a:stretch>
            <a:fillRect/>
          </a:stretch>
        </p:blipFill>
        <p:spPr bwMode="auto">
          <a:xfrm>
            <a:off x="5148064" y="692696"/>
            <a:ext cx="3024336" cy="3528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869160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 октябре – декабре 1941 года части Красной Армии и </a:t>
            </a:r>
          </a:p>
          <a:p>
            <a:r>
              <a:rPr lang="ru-RU" sz="2000" i="1" dirty="0" smtClean="0"/>
              <a:t>население героически обороняли Тулу.  В 1976 году </a:t>
            </a:r>
          </a:p>
          <a:p>
            <a:r>
              <a:rPr lang="ru-RU" sz="2000" i="1" dirty="0" smtClean="0"/>
              <a:t>Туле присвоено звание « Город – Герой » с вручением медали « Золотая  звезда».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DNS\Desktop\тула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6048672" cy="3888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76470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Аллея городов – героев  в Туле.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NS\Desktop\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600400" cy="4608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6016" y="2276872"/>
            <a:ext cx="4102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Памятник защитникам </a:t>
            </a:r>
          </a:p>
          <a:p>
            <a:r>
              <a:rPr lang="ru-RU" sz="2000" i="1" dirty="0" smtClean="0"/>
              <a:t>города  Тулы. ( Три штыка )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DNS\Desktop\yasnaya_polay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816424" cy="2664296"/>
          </a:xfrm>
          <a:prstGeom prst="rect">
            <a:avLst/>
          </a:prstGeom>
          <a:noFill/>
        </p:spPr>
      </p:pic>
      <p:pic>
        <p:nvPicPr>
          <p:cNvPr id="2052" name="Picture 4" descr="C:\Users\DNS\Desktop\250px-Yasnaya_Polyan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45024"/>
            <a:ext cx="3816424" cy="27988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1340768"/>
            <a:ext cx="4932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Интереснейшая достопримечательность,</a:t>
            </a:r>
          </a:p>
          <a:p>
            <a:r>
              <a:rPr lang="ru-RU" sz="2000" i="1" dirty="0" smtClean="0"/>
              <a:t>которую посещают туристы – усадьба </a:t>
            </a:r>
          </a:p>
          <a:p>
            <a:r>
              <a:rPr lang="ru-RU" sz="2000" i="1" dirty="0" smtClean="0"/>
              <a:t>великого  русского  писателя </a:t>
            </a:r>
          </a:p>
          <a:p>
            <a:r>
              <a:rPr lang="ru-RU" sz="2000" i="1" dirty="0" smtClean="0"/>
              <a:t>Л. Н. Толстого. 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NS\Desktop\тула\0014-014-TULA-segod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DNS\Desktop\yg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032448" cy="392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1484784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Есть город в России… </a:t>
            </a:r>
          </a:p>
          <a:p>
            <a:r>
              <a:rPr lang="ru-RU" sz="2400" i="1" dirty="0" smtClean="0"/>
              <a:t>Не очень велик, да известен </a:t>
            </a:r>
          </a:p>
          <a:p>
            <a:r>
              <a:rPr lang="ru-RU" sz="2400" i="1" dirty="0" smtClean="0"/>
              <a:t>Над ним, как легенды, </a:t>
            </a:r>
          </a:p>
          <a:p>
            <a:r>
              <a:rPr lang="ru-RU" sz="2400" i="1" dirty="0" smtClean="0"/>
              <a:t>Проплыли седые века </a:t>
            </a:r>
          </a:p>
          <a:p>
            <a:r>
              <a:rPr lang="ru-RU" sz="2400" i="1" dirty="0" smtClean="0"/>
              <a:t>О городе этом</a:t>
            </a:r>
          </a:p>
          <a:p>
            <a:r>
              <a:rPr lang="ru-RU" sz="2400" i="1" dirty="0" smtClean="0"/>
              <a:t>Немало вы слышали песен</a:t>
            </a:r>
          </a:p>
          <a:p>
            <a:r>
              <a:rPr lang="ru-RU" sz="2400" i="1" dirty="0" smtClean="0"/>
              <a:t>Не очень велик он,</a:t>
            </a:r>
          </a:p>
          <a:p>
            <a:r>
              <a:rPr lang="ru-RU" sz="2400" b="1" i="1" dirty="0" smtClean="0"/>
              <a:t>Да слава его велика.</a:t>
            </a:r>
            <a:endParaRPr lang="ru-RU" sz="2400" b="1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3552" cy="7046640"/>
          </a:xfrm>
          <a:prstGeom prst="rect">
            <a:avLst/>
          </a:prstGeom>
          <a:noFill/>
        </p:spPr>
      </p:pic>
      <p:pic>
        <p:nvPicPr>
          <p:cNvPr id="2051" name="Picture 3" descr="C:\Users\DNS\Desktop\тула\150px-Coat_of_Arms_of_Tu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2664296" cy="3168352"/>
          </a:xfrm>
          <a:prstGeom prst="rect">
            <a:avLst/>
          </a:prstGeom>
          <a:noFill/>
        </p:spPr>
      </p:pic>
      <p:pic>
        <p:nvPicPr>
          <p:cNvPr id="2052" name="Picture 4" descr="C:\Users\DNS\Desktop\тула\tu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01008"/>
            <a:ext cx="3528392" cy="2376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365104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Герб Тулы 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2768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Флаг Тулы</a:t>
            </a:r>
            <a:endParaRPr lang="ru-RU" sz="3600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DNS\Desktop\тула\Реконструкция_тульского_крем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4104456" cy="3528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2276872"/>
            <a:ext cx="3682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1146 год –первое упоминание</a:t>
            </a:r>
          </a:p>
          <a:p>
            <a:r>
              <a:rPr lang="ru-RU" sz="2400" i="1" dirty="0" smtClean="0"/>
              <a:t>о городе в </a:t>
            </a:r>
            <a:r>
              <a:rPr lang="ru-RU" sz="2400" i="1" dirty="0" err="1" smtClean="0"/>
              <a:t>Никоновской</a:t>
            </a:r>
            <a:r>
              <a:rPr lang="ru-RU" sz="2400" i="1" dirty="0" smtClean="0"/>
              <a:t> </a:t>
            </a:r>
          </a:p>
          <a:p>
            <a:r>
              <a:rPr lang="ru-RU" sz="2400" i="1" dirty="0" smtClean="0"/>
              <a:t>летописи</a:t>
            </a:r>
            <a:endParaRPr lang="ru-RU" sz="24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NS\Desktop\тула\Башня-Одоевских-вор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2808312" cy="2232248"/>
          </a:xfrm>
          <a:prstGeom prst="rect">
            <a:avLst/>
          </a:prstGeom>
          <a:noFill/>
        </p:spPr>
      </p:pic>
      <p:pic>
        <p:nvPicPr>
          <p:cNvPr id="1027" name="Picture 3" descr="C:\Users\DNS\Desktop\тула\tuljskii-muzei-oruzhiya_1_w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45024"/>
            <a:ext cx="3096344" cy="2592288"/>
          </a:xfrm>
          <a:prstGeom prst="rect">
            <a:avLst/>
          </a:prstGeom>
          <a:noFill/>
        </p:spPr>
      </p:pic>
      <p:pic>
        <p:nvPicPr>
          <p:cNvPr id="1028" name="Picture 4" descr="C:\Users\DNS\Desktop\тула\rotation_of_dscn0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645024"/>
            <a:ext cx="3168352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1412776"/>
            <a:ext cx="55119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Тула – старинный город, популярен среди </a:t>
            </a:r>
          </a:p>
          <a:p>
            <a:r>
              <a:rPr lang="ru-RU" sz="2000" i="1" dirty="0" smtClean="0"/>
              <a:t>туристов своими историческими достопримечательностями: Тульский  кремль,</a:t>
            </a:r>
          </a:p>
          <a:p>
            <a:r>
              <a:rPr lang="ru-RU" sz="2000" i="1" dirty="0" smtClean="0"/>
              <a:t> музей  оружия, </a:t>
            </a:r>
            <a:r>
              <a:rPr lang="ru-RU" sz="2000" i="1" dirty="0" err="1" smtClean="0"/>
              <a:t>экзотариум</a:t>
            </a:r>
            <a:r>
              <a:rPr lang="ru-RU" sz="2000" i="1" dirty="0" smtClean="0"/>
              <a:t> и множество </a:t>
            </a:r>
          </a:p>
          <a:p>
            <a:r>
              <a:rPr lang="ru-RU" sz="2000" i="1" dirty="0" smtClean="0"/>
              <a:t> других замечательных мест.  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DNS\Desktop\тула\Cityhouse-t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5544616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4365104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Площадь Ленина – главная городская площадь Тулы,  главной </a:t>
            </a:r>
          </a:p>
          <a:p>
            <a:r>
              <a:rPr lang="ru-RU" sz="2000" i="1" dirty="0" smtClean="0"/>
              <a:t>архитектурной  доминантой которой является скульптура </a:t>
            </a:r>
          </a:p>
          <a:p>
            <a:r>
              <a:rPr lang="ru-RU" sz="2000" i="1" dirty="0" smtClean="0"/>
              <a:t>В.И.Ленина и здание Правительства Тульской области ( Белый </a:t>
            </a:r>
          </a:p>
          <a:p>
            <a:r>
              <a:rPr lang="ru-RU" sz="2000" i="1" dirty="0" smtClean="0"/>
              <a:t>дом)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NS\Desktop\тула\mus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4176464" cy="300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DNS\Desktop\тула\caption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05064"/>
            <a:ext cx="4203551" cy="260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141277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Новый  музей оружия расположен </a:t>
            </a:r>
          </a:p>
          <a:p>
            <a:r>
              <a:rPr lang="ru-RU" sz="2000" i="1" dirty="0" smtClean="0"/>
              <a:t>в центре Тулы на берегу реки </a:t>
            </a:r>
            <a:r>
              <a:rPr lang="ru-RU" sz="2000" i="1" dirty="0" err="1" smtClean="0"/>
              <a:t>Упы</a:t>
            </a:r>
            <a:r>
              <a:rPr lang="ru-RU" sz="2000" i="1" dirty="0" smtClean="0"/>
              <a:t>.</a:t>
            </a:r>
          </a:p>
          <a:p>
            <a:r>
              <a:rPr lang="ru-RU" sz="2000" i="1" dirty="0" smtClean="0"/>
              <a:t>Тульский  музей оружия – это один </a:t>
            </a:r>
          </a:p>
          <a:p>
            <a:r>
              <a:rPr lang="ru-RU" sz="2000" i="1" dirty="0" smtClean="0"/>
              <a:t>из  старейших музеев России.  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581128"/>
            <a:ext cx="4020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Тула веками оружье ковала, </a:t>
            </a:r>
          </a:p>
          <a:p>
            <a:r>
              <a:rPr lang="ru-RU" sz="2000" i="1" dirty="0" smtClean="0"/>
              <a:t>Стала похожа сама на ружьё.</a:t>
            </a:r>
          </a:p>
          <a:p>
            <a:r>
              <a:rPr lang="ru-RU" sz="2000" i="1" dirty="0" smtClean="0"/>
              <a:t>Слышится  звон боевого металла</a:t>
            </a:r>
          </a:p>
          <a:p>
            <a:r>
              <a:rPr lang="ru-RU" sz="2000" i="1" dirty="0" smtClean="0"/>
              <a:t>В древних названиях улиц её.</a:t>
            </a:r>
          </a:p>
          <a:p>
            <a:r>
              <a:rPr lang="ru-RU" sz="2000" i="1" dirty="0" smtClean="0"/>
              <a:t>                      В. Лазарев.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83671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  « Тульские самовары»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NS\Desktop\muzei.jpg"/>
          <p:cNvPicPr>
            <a:picLocks noChangeAspect="1" noChangeArrowheads="1"/>
          </p:cNvPicPr>
          <p:nvPr/>
        </p:nvPicPr>
        <p:blipFill>
          <a:blip r:embed="rId3" cstate="print"/>
          <a:srcRect l="1260" b="7017"/>
          <a:stretch>
            <a:fillRect/>
          </a:stretch>
        </p:blipFill>
        <p:spPr bwMode="auto">
          <a:xfrm>
            <a:off x="179512" y="1628800"/>
            <a:ext cx="3960440" cy="2736304"/>
          </a:xfrm>
          <a:prstGeom prst="rect">
            <a:avLst/>
          </a:prstGeom>
          <a:noFill/>
        </p:spPr>
      </p:pic>
      <p:pic>
        <p:nvPicPr>
          <p:cNvPr id="1027" name="Picture 3" descr="C:\Users\DNS\Desktop\тула\0_48f9e_60bafb2e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89040"/>
            <a:ext cx="3967088" cy="27586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2132856"/>
            <a:ext cx="3599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Музей открылся в 1990 году в </a:t>
            </a:r>
          </a:p>
          <a:p>
            <a:r>
              <a:rPr lang="ru-RU" sz="2000" i="1" dirty="0" smtClean="0"/>
              <a:t>двухэтажном  здании. </a:t>
            </a:r>
            <a:endParaRPr lang="ru-RU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797152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 музее большая коллекция </a:t>
            </a:r>
          </a:p>
          <a:p>
            <a:r>
              <a:rPr lang="ru-RU" sz="2000" i="1" dirty="0" smtClean="0"/>
              <a:t>самоваров, собранная за </a:t>
            </a:r>
          </a:p>
          <a:p>
            <a:r>
              <a:rPr lang="ru-RU" sz="2000" i="1" dirty="0" smtClean="0"/>
              <a:t>многие  годы. 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76470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 « Тульский пряник»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DNS\Desktop\тула\kakie-dostoprimechatelnosti-est-v-tu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6004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DNS\Desktop\тула\tulpryanik2.jpg"/>
          <p:cNvPicPr>
            <a:picLocks noChangeAspect="1" noChangeArrowheads="1"/>
          </p:cNvPicPr>
          <p:nvPr/>
        </p:nvPicPr>
        <p:blipFill>
          <a:blip r:embed="rId4" cstate="print"/>
          <a:srcRect t="6977" r="1852"/>
          <a:stretch>
            <a:fillRect/>
          </a:stretch>
        </p:blipFill>
        <p:spPr bwMode="auto">
          <a:xfrm>
            <a:off x="4716016" y="1772816"/>
            <a:ext cx="381642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71600" y="4725144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Здесь можно  увидеть пряники всех размеров и форм –</a:t>
            </a:r>
          </a:p>
          <a:p>
            <a:r>
              <a:rPr lang="ru-RU" sz="2000" i="1" dirty="0" smtClean="0"/>
              <a:t>от крошечного размером с полтинник, до </a:t>
            </a:r>
            <a:r>
              <a:rPr lang="ru-RU" sz="2000" i="1" dirty="0" err="1" smtClean="0"/>
              <a:t>гиганского</a:t>
            </a:r>
            <a:r>
              <a:rPr lang="ru-RU" sz="2000" i="1" dirty="0" smtClean="0"/>
              <a:t> пудового.  </a:t>
            </a:r>
          </a:p>
          <a:p>
            <a:r>
              <a:rPr lang="ru-RU" sz="2000" i="1" dirty="0" smtClean="0"/>
              <a:t> 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288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User</cp:lastModifiedBy>
  <cp:revision>32</cp:revision>
  <dcterms:created xsi:type="dcterms:W3CDTF">2015-12-15T19:20:29Z</dcterms:created>
  <dcterms:modified xsi:type="dcterms:W3CDTF">2020-10-25T09:34:32Z</dcterms:modified>
</cp:coreProperties>
</file>