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5" r:id="rId17"/>
    <p:sldId id="270" r:id="rId18"/>
    <p:sldId id="271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FA5E-B264-4BA7-A30A-35C999ECEC9F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7FE3-5556-40FA-83C8-8D2C10E4B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30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5000"/>
            </a:schemeClr>
          </a:solidFill>
          <a:ln cap="rnd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9129-7447-4FCA-A342-2C659F36AF0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90F1-70A1-4C6C-ADE3-46D3307C8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5000636"/>
            <a:ext cx="4557722" cy="732620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/>
              </a:rPr>
              <a:t>Подготовила Ерофеева Е.А.</a:t>
            </a:r>
          </a:p>
          <a:p>
            <a:r>
              <a:rPr lang="ru-RU" sz="1600" dirty="0" smtClean="0">
                <a:effectLst/>
              </a:rPr>
              <a:t>, учитель начальных классов</a:t>
            </a:r>
            <a:endParaRPr lang="ru-RU" sz="1600" dirty="0" smtClean="0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дома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4471990" cy="1928826"/>
          </a:xfrm>
        </p:spPr>
        <p:txBody>
          <a:bodyPr/>
          <a:lstStyle/>
          <a:p>
            <a:r>
              <a:rPr lang="ru-RU" dirty="0" smtClean="0"/>
              <a:t> Не трогай таблетки! Ты можешь получить отравление!</a:t>
            </a:r>
          </a:p>
        </p:txBody>
      </p:sp>
      <p:pic>
        <p:nvPicPr>
          <p:cNvPr id="13316" name="Picture 4" descr="http://mir-biblii.ru/uploads/posts/2014-07/1404250335_87-7-kartinki-bezopasnost-detej-330x338.jpg"/>
          <p:cNvPicPr>
            <a:picLocks noChangeAspect="1" noChangeArrowheads="1"/>
          </p:cNvPicPr>
          <p:nvPr/>
        </p:nvPicPr>
        <p:blipFill>
          <a:blip r:embed="rId2" cstate="print"/>
          <a:srcRect r="404" b="12279"/>
          <a:stretch>
            <a:fillRect/>
          </a:stretch>
        </p:blipFill>
        <p:spPr bwMode="auto">
          <a:xfrm>
            <a:off x="3500430" y="2786058"/>
            <a:ext cx="4294030" cy="387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86304" cy="1328734"/>
          </a:xfrm>
        </p:spPr>
        <p:txBody>
          <a:bodyPr/>
          <a:lstStyle/>
          <a:p>
            <a:r>
              <a:rPr lang="ru-RU" dirty="0" smtClean="0"/>
              <a:t>Не играй со спичками!</a:t>
            </a:r>
          </a:p>
          <a:p>
            <a:endParaRPr lang="ru-RU" dirty="0"/>
          </a:p>
        </p:txBody>
      </p:sp>
      <p:pic>
        <p:nvPicPr>
          <p:cNvPr id="4" name="Picture 2" descr="http://bezopasnost-detej.ru/images/2013/87-9-kartinki-bezopasnost-detej.jpg"/>
          <p:cNvPicPr>
            <a:picLocks noChangeAspect="1" noChangeArrowheads="1"/>
          </p:cNvPicPr>
          <p:nvPr/>
        </p:nvPicPr>
        <p:blipFill>
          <a:blip r:embed="rId2" cstate="print"/>
          <a:srcRect r="-376" b="6062"/>
          <a:stretch>
            <a:fillRect/>
          </a:stretch>
        </p:blipFill>
        <p:spPr bwMode="auto">
          <a:xfrm>
            <a:off x="3357554" y="2350232"/>
            <a:ext cx="5072098" cy="429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1685923"/>
          </a:xfrm>
        </p:spPr>
        <p:txBody>
          <a:bodyPr/>
          <a:lstStyle/>
          <a:p>
            <a:r>
              <a:rPr lang="ru-RU" dirty="0" smtClean="0"/>
              <a:t>Не забывай закрывать водопроводный кран!</a:t>
            </a:r>
          </a:p>
          <a:p>
            <a:endParaRPr lang="ru-RU" dirty="0"/>
          </a:p>
        </p:txBody>
      </p:sp>
      <p:pic>
        <p:nvPicPr>
          <p:cNvPr id="11266" name="Picture 2" descr="http://bezopasnost-detej.ru/images/2013/87-2-kartinki-bezopasnost-detej.jpg"/>
          <p:cNvPicPr>
            <a:picLocks noChangeAspect="1" noChangeArrowheads="1"/>
          </p:cNvPicPr>
          <p:nvPr/>
        </p:nvPicPr>
        <p:blipFill>
          <a:blip r:embed="rId2" cstate="print"/>
          <a:srcRect r="485" b="4187"/>
          <a:stretch>
            <a:fillRect/>
          </a:stretch>
        </p:blipFill>
        <p:spPr bwMode="auto">
          <a:xfrm>
            <a:off x="3643306" y="2643182"/>
            <a:ext cx="4286280" cy="403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3429024" cy="25717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Запомни и соблюдай эти правила!</a:t>
            </a:r>
          </a:p>
          <a:p>
            <a:r>
              <a:rPr lang="ru-RU" sz="3600" dirty="0" smtClean="0"/>
              <a:t>Будь внимателен и  осторожен!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340" name="Picture 4" descr="http://shcola9.ucoz.ru/doc/Bezop/pozharnaja_bezopasnost_det_big_stend.jpg"/>
          <p:cNvPicPr>
            <a:picLocks noChangeAspect="1" noChangeArrowheads="1"/>
          </p:cNvPicPr>
          <p:nvPr/>
        </p:nvPicPr>
        <p:blipFill>
          <a:blip r:embed="rId2" cstate="print"/>
          <a:srcRect l="41036" t="24025" r="41638" b="8045"/>
          <a:stretch>
            <a:fillRect/>
          </a:stretch>
        </p:blipFill>
        <p:spPr bwMode="auto">
          <a:xfrm>
            <a:off x="5214942" y="1571612"/>
            <a:ext cx="2428892" cy="508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Вспомни, какие правила безопасности ты ещё знаешь?</a:t>
            </a:r>
          </a:p>
          <a:p>
            <a:r>
              <a:rPr lang="ru-RU" dirty="0" smtClean="0"/>
              <a:t>Куда нужно звонить, если произошло возгорание?</a:t>
            </a:r>
          </a:p>
          <a:p>
            <a:r>
              <a:rPr lang="ru-RU" dirty="0" smtClean="0"/>
              <a:t>Куда нужно звонить, если в вашу квартиру пытаются зайти незнакомые люди?</a:t>
            </a:r>
          </a:p>
          <a:p>
            <a:r>
              <a:rPr lang="ru-RU" dirty="0" smtClean="0"/>
              <a:t> Куда нужно звонить, если вы почувствовали запах газа?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58204" cy="8572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Нарисуй рисунок на тему: «Правила безопасности дома».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heaclub.ru/tim/0c2dd99b31c34e0d54b40afa0bce6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117304" cy="2505055"/>
          </a:xfrm>
          <a:prstGeom prst="rect">
            <a:avLst/>
          </a:prstGeom>
          <a:noFill/>
        </p:spPr>
      </p:pic>
      <p:pic>
        <p:nvPicPr>
          <p:cNvPr id="30724" name="Picture 4" descr="http://heaclub.ru/tim/c5d5629887befe5cda0d1daa3537a69e/risunok-shkolnika-quotspichki-detyam-ne-pigrushkaqu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607167" cy="2700071"/>
          </a:xfrm>
          <a:prstGeom prst="rect">
            <a:avLst/>
          </a:prstGeom>
          <a:noFill/>
        </p:spPr>
      </p:pic>
      <p:pic>
        <p:nvPicPr>
          <p:cNvPr id="30726" name="Picture 6" descr="http://heaclub.ru/tim/9f147db1e34381b74f96801aa2f58138.jpg"/>
          <p:cNvPicPr>
            <a:picLocks noChangeAspect="1" noChangeArrowheads="1"/>
          </p:cNvPicPr>
          <p:nvPr/>
        </p:nvPicPr>
        <p:blipFill>
          <a:blip r:embed="rId4" cstate="print"/>
          <a:srcRect l="11729" t="2318" r="12686" b="14218"/>
          <a:stretch>
            <a:fillRect/>
          </a:stretch>
        </p:blipFill>
        <p:spPr bwMode="auto">
          <a:xfrm>
            <a:off x="2571736" y="4357694"/>
            <a:ext cx="3571900" cy="221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4" name="Picture 2" descr="https://vos-ds63-karusel.edumsko.ru/uploads/2000/1846/section/260729/ikonki/plakat-k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57926"/>
            <a:ext cx="4214842" cy="512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3857652" cy="4429156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пускай незнакомцев в дом.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говори незнакомцем, что дома один.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кто-то ломится в квартиру позвони по телефону 02.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Позвони родителям.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Тома\окружающий мир уроки безопасности\карти по безопасности\IxaznIV8V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405336" cy="44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000528" cy="3471874"/>
          </a:xfrm>
        </p:spPr>
        <p:txBody>
          <a:bodyPr>
            <a:normAutofit/>
          </a:bodyPr>
          <a:lstStyle/>
          <a:p>
            <a:r>
              <a:rPr lang="ru-RU" dirty="0" smtClean="0"/>
              <a:t> Будь осторожен с электроприборами, не трогай розетки и не пихай в них пальцы.</a:t>
            </a:r>
            <a:endParaRPr lang="ru-RU" dirty="0"/>
          </a:p>
        </p:txBody>
      </p:sp>
      <p:pic>
        <p:nvPicPr>
          <p:cNvPr id="2050" name="Picture 2" descr="C:\Users\1\Desktop\Тома\окружающий мир уроки безопасности\карти по безопасност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1572657"/>
            <a:ext cx="4429156" cy="454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4043362" cy="3500462"/>
          </a:xfrm>
        </p:spPr>
        <p:txBody>
          <a:bodyPr/>
          <a:lstStyle/>
          <a:p>
            <a:r>
              <a:rPr lang="ru-RU" dirty="0" smtClean="0"/>
              <a:t>Будь осторожен с электроприборами, не пользуйся ими в ванной, не включай утюг!</a:t>
            </a:r>
          </a:p>
          <a:p>
            <a:r>
              <a:rPr lang="ru-RU" dirty="0" smtClean="0"/>
              <a:t>Будь внимателен!</a:t>
            </a:r>
            <a:endParaRPr lang="ru-RU" dirty="0"/>
          </a:p>
        </p:txBody>
      </p:sp>
      <p:pic>
        <p:nvPicPr>
          <p:cNvPr id="3074" name="Picture 2" descr="C:\Users\1\Desktop\Тома\окружающий мир уроки безопасности\карти по безопасности\38592_html_m7be642ba.jpg"/>
          <p:cNvPicPr>
            <a:picLocks noChangeAspect="1" noChangeArrowheads="1"/>
          </p:cNvPicPr>
          <p:nvPr/>
        </p:nvPicPr>
        <p:blipFill>
          <a:blip r:embed="rId2" cstate="print"/>
          <a:srcRect r="132" b="9411"/>
          <a:stretch>
            <a:fillRect/>
          </a:stretch>
        </p:blipFill>
        <p:spPr bwMode="auto">
          <a:xfrm>
            <a:off x="4857752" y="1643050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58162" cy="1143000"/>
          </a:xfrm>
        </p:spPr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4471990" cy="1471610"/>
          </a:xfrm>
        </p:spPr>
        <p:txBody>
          <a:bodyPr/>
          <a:lstStyle/>
          <a:p>
            <a:r>
              <a:rPr lang="ru-RU" dirty="0" smtClean="0"/>
              <a:t> Будь аккуратен при работе с плитой!</a:t>
            </a:r>
            <a:endParaRPr lang="ru-RU" dirty="0"/>
          </a:p>
        </p:txBody>
      </p:sp>
      <p:pic>
        <p:nvPicPr>
          <p:cNvPr id="4098" name="Picture 2" descr="C:\Users\1\Desktop\Тома\окружающий мир уроки безопасности\карти по безопасности\38592_html_m26396f3b.jpg"/>
          <p:cNvPicPr>
            <a:picLocks noChangeAspect="1" noChangeArrowheads="1"/>
          </p:cNvPicPr>
          <p:nvPr/>
        </p:nvPicPr>
        <p:blipFill>
          <a:blip r:embed="rId2" cstate="print"/>
          <a:srcRect r="4733" b="11919"/>
          <a:stretch>
            <a:fillRect/>
          </a:stretch>
        </p:blipFill>
        <p:spPr bwMode="auto">
          <a:xfrm>
            <a:off x="2928926" y="2694314"/>
            <a:ext cx="5072098" cy="386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972056" cy="2114551"/>
          </a:xfrm>
        </p:spPr>
        <p:txBody>
          <a:bodyPr/>
          <a:lstStyle/>
          <a:p>
            <a:r>
              <a:rPr lang="ru-RU" dirty="0" smtClean="0"/>
              <a:t> На столе может стоять посуда с кипятком!</a:t>
            </a:r>
          </a:p>
          <a:p>
            <a:r>
              <a:rPr lang="ru-RU" dirty="0" smtClean="0"/>
              <a:t>Будь осторожен!</a:t>
            </a:r>
            <a:endParaRPr lang="ru-RU" dirty="0"/>
          </a:p>
        </p:txBody>
      </p:sp>
      <p:pic>
        <p:nvPicPr>
          <p:cNvPr id="5122" name="Picture 2" descr="C:\Users\1\Desktop\Тома\окружающий мир уроки безопасности\карти по безопасности\hello_html_m60ca8f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36378"/>
            <a:ext cx="4429156" cy="400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1543047"/>
          </a:xfrm>
        </p:spPr>
        <p:txBody>
          <a:bodyPr/>
          <a:lstStyle/>
          <a:p>
            <a:r>
              <a:rPr lang="ru-RU" dirty="0" smtClean="0"/>
              <a:t> Не играй на балконе, упадёшь!</a:t>
            </a:r>
            <a:endParaRPr lang="ru-RU" dirty="0"/>
          </a:p>
        </p:txBody>
      </p:sp>
      <p:pic>
        <p:nvPicPr>
          <p:cNvPr id="6147" name="Picture 3" descr="C:\Users\1\Desktop\Тома\окружающий мир уроки безопасности\карти по безопасности\000abf-00b.jpg"/>
          <p:cNvPicPr>
            <a:picLocks noChangeAspect="1" noChangeArrowheads="1"/>
          </p:cNvPicPr>
          <p:nvPr/>
        </p:nvPicPr>
        <p:blipFill>
          <a:blip r:embed="rId2" cstate="print"/>
          <a:srcRect l="16406" t="11458" r="21094" b="6250"/>
          <a:stretch>
            <a:fillRect/>
          </a:stretch>
        </p:blipFill>
        <p:spPr bwMode="auto">
          <a:xfrm>
            <a:off x="2928926" y="2357430"/>
            <a:ext cx="4857784" cy="416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1685923"/>
          </a:xfrm>
        </p:spPr>
        <p:txBody>
          <a:bodyPr/>
          <a:lstStyle/>
          <a:p>
            <a:r>
              <a:rPr lang="ru-RU" dirty="0" smtClean="0"/>
              <a:t> Не бери острые предметы: ножи, гвозди, иголки, спицы.</a:t>
            </a:r>
          </a:p>
        </p:txBody>
      </p:sp>
      <p:pic>
        <p:nvPicPr>
          <p:cNvPr id="7170" name="Picture 2" descr="C:\Users\1\Desktop\Тома\окружающий мир уроки безопасности\карти по безопасности\222374_tehnika-bezopasnosti-dlya-detei-risu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643182"/>
            <a:ext cx="4357718" cy="3992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86370" cy="19716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Не залезай на подоконник.</a:t>
            </a:r>
          </a:p>
          <a:p>
            <a:r>
              <a:rPr lang="ru-RU" dirty="0" smtClean="0"/>
              <a:t> Не играйте рядом с открытым окном!</a:t>
            </a:r>
          </a:p>
          <a:p>
            <a:r>
              <a:rPr lang="ru-RU" dirty="0" smtClean="0"/>
              <a:t>Не свешивайся в сторону улицы.</a:t>
            </a:r>
            <a:endParaRPr lang="ru-RU" dirty="0"/>
          </a:p>
        </p:txBody>
      </p:sp>
      <p:pic>
        <p:nvPicPr>
          <p:cNvPr id="8194" name="Picture 2" descr="C:\Users\1\Desktop\Тома\окружающий мир уроки безопасности\карти по безопасности\hello_html_m70cfc489.jpg"/>
          <p:cNvPicPr>
            <a:picLocks noChangeAspect="1" noChangeArrowheads="1"/>
          </p:cNvPicPr>
          <p:nvPr/>
        </p:nvPicPr>
        <p:blipFill>
          <a:blip r:embed="rId2" cstate="print"/>
          <a:srcRect t="6564" r="6506" b="3668"/>
          <a:stretch>
            <a:fillRect/>
          </a:stretch>
        </p:blipFill>
        <p:spPr bwMode="auto">
          <a:xfrm>
            <a:off x="3571868" y="3257052"/>
            <a:ext cx="4714908" cy="331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C_MS_RU_School1_2007v_Russia_TP01028318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59669A-2780-496E-AF00-0DFD8378B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856BB2-6B76-4F89-B6BE-F5AE42F89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1FDC7-F1A7-4701-A425-2DE9E93F5C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MSC_MS_RU_School1_2007v_Russia_TP010283181</Template>
  <TotalTime>0</TotalTime>
  <Words>261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MSC_MS_RU_School1_2007v_Russia_TP010283181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Правила безопасности дома</vt:lpstr>
      <vt:lpstr>Задание</vt:lpstr>
      <vt:lpstr>Задание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2014-08-18T12:52:52Z</dcterms:created>
  <dcterms:modified xsi:type="dcterms:W3CDTF">2020-10-25T10:14:58Z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