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62" r:id="rId3"/>
    <p:sldId id="263" r:id="rId4"/>
    <p:sldId id="264" r:id="rId5"/>
    <p:sldId id="265" r:id="rId6"/>
    <p:sldId id="266" r:id="rId7"/>
    <p:sldId id="268" r:id="rId8"/>
    <p:sldId id="295" r:id="rId9"/>
    <p:sldId id="270" r:id="rId10"/>
    <p:sldId id="274" r:id="rId11"/>
    <p:sldId id="275" r:id="rId12"/>
    <p:sldId id="269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91" r:id="rId21"/>
    <p:sldId id="285" r:id="rId22"/>
    <p:sldId id="284" r:id="rId23"/>
    <p:sldId id="286" r:id="rId24"/>
    <p:sldId id="288" r:id="rId25"/>
    <p:sldId id="289" r:id="rId26"/>
    <p:sldId id="290" r:id="rId27"/>
    <p:sldId id="292" r:id="rId28"/>
    <p:sldId id="293" r:id="rId29"/>
    <p:sldId id="257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7" autoAdjust="0"/>
    <p:restoredTop sz="94660"/>
  </p:normalViewPr>
  <p:slideViewPr>
    <p:cSldViewPr>
      <p:cViewPr>
        <p:scale>
          <a:sx n="75" d="100"/>
          <a:sy n="75" d="100"/>
        </p:scale>
        <p:origin x="-13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09CAA-6311-4128-8AE3-5764D08B4FEC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2140-12D0-4A27-AC39-907CB0EE1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6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2140-12D0-4A27-AC39-907CB0EE107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03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2140-12D0-4A27-AC39-907CB0EE107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03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2140-12D0-4A27-AC39-907CB0EE107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03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2982-BEA8-41CB-912D-8015D091561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85720" y="2357430"/>
            <a:ext cx="8572560" cy="4000528"/>
            <a:chOff x="1115616" y="2146448"/>
            <a:chExt cx="7165477" cy="45405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Шаблон презентации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1601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Фокина Лидия Петровна, 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 </a:t>
              </a:r>
            </a:p>
            <a:p>
              <a:pPr algn="ctr">
                <a:defRPr/>
              </a:pPr>
              <a:r>
                <a:rPr lang="ru-RU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 Новосибирской области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2014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052736"/>
            <a:ext cx="85725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ЗА ЗДОРОВЫЙ ОБРАЗ ЖИЗНИ!»</a:t>
            </a:r>
          </a:p>
          <a:p>
            <a:pPr algn="ctr">
              <a:defRPr/>
            </a:pPr>
            <a:endParaRPr lang="ru-RU" sz="32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 bwMode="auto">
          <a:xfrm>
            <a:off x="395536" y="4738688"/>
            <a:ext cx="41052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 Ерофеева Е.А., учитель начальных классов</a:t>
            </a:r>
            <a:endParaRPr lang="ru-RU" altLang="ru-RU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5748" y="6324641"/>
            <a:ext cx="9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79872" y="62669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33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162" y="2276872"/>
            <a:ext cx="4038600" cy="218884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Превратятся скоро в когти</a:t>
            </a:r>
          </a:p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Неподстриженные …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4397" y="2276872"/>
            <a:ext cx="4038600" cy="218884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бане целый час потела –</a:t>
            </a:r>
          </a:p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Лёгким, чистым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стало…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71600" y="5084812"/>
            <a:ext cx="2881312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НОГТИ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97946" y="5084812"/>
            <a:ext cx="2881313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0" y="5084812"/>
            <a:ext cx="904875" cy="952500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16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162" y="2276872"/>
            <a:ext cx="4038600" cy="218884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Объявили бой бациллам:</a:t>
            </a:r>
          </a:p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Моем руки чисто с …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4397" y="2276872"/>
            <a:ext cx="4038600" cy="218884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Все хорошие ребята</a:t>
            </a:r>
          </a:p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Чистят зубы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71600" y="5084812"/>
            <a:ext cx="2881312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МЫЛОМ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97946" y="5084812"/>
            <a:ext cx="2881313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АККУРАТНО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0" y="5084812"/>
            <a:ext cx="904875" cy="952500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14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94924"/>
            <a:ext cx="734481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Это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самый крупный из всех существующих овощей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5305375"/>
            <a:ext cx="904875" cy="952500"/>
          </a:xfrm>
          <a:prstGeom prst="rect">
            <a:avLst/>
          </a:prstGeom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952823" y="3140968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КАБАЧОК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79612" y="4184873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БАКЛАЖАН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014735" y="5229200"/>
            <a:ext cx="5184775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ТЫКВА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91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94924"/>
            <a:ext cx="734481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Наши предки называли её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царицей круп»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5229200"/>
            <a:ext cx="904875" cy="952500"/>
          </a:xfrm>
          <a:prstGeom prst="rect">
            <a:avLst/>
          </a:prstGeom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952823" y="3140968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ГРЕЧНЕВАЯ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79612" y="4184873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МАННАЯ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014735" y="5229200"/>
            <a:ext cx="5184775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ОВСЯННАЯ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40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94924"/>
            <a:ext cx="73448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Какая ягода полезна для зрения?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5229200"/>
            <a:ext cx="904875" cy="952500"/>
          </a:xfrm>
          <a:prstGeom prst="rect">
            <a:avLst/>
          </a:prstGeom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952823" y="3140968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79612" y="4184873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БРУСНИКА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014735" y="5229200"/>
            <a:ext cx="5184775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9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94924"/>
            <a:ext cx="734481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 Про какой продукт говорят, что он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«ума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силы и памяти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прибавляет»?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5229200"/>
            <a:ext cx="904875" cy="952500"/>
          </a:xfrm>
          <a:prstGeom prst="rect">
            <a:avLst/>
          </a:prstGeom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952823" y="3140968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АПЕЛЬСИН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79612" y="4184873"/>
            <a:ext cx="5187950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АРАХИС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014735" y="5229200"/>
            <a:ext cx="5184775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ГРЕЦКИЙ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ОРЕХ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68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паре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94923"/>
            <a:ext cx="73448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Распределите продукты в две корзины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8853" y="5168453"/>
            <a:ext cx="904875" cy="952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27473" y="3645024"/>
            <a:ext cx="2553072" cy="255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4023" y="3645024"/>
            <a:ext cx="25542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172208" y="2704281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ПОЛЕЗЫЕ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828999" y="2709416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08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8853" y="5168453"/>
            <a:ext cx="904875" cy="952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409" y="4796358"/>
            <a:ext cx="1516335" cy="151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4884497"/>
            <a:ext cx="1524201" cy="152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091841" y="1916832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ПОЛЕЗЫЕ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716016" y="1917605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1764" y="2781205"/>
            <a:ext cx="186448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Капуста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Яблоко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Морковь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Сметана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Каша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4785" y="2799114"/>
            <a:ext cx="453483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Чипсы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Майонез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Газированные напитки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Хот-дог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Кириешки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012160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40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«Найди ошибку»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1697" y="4960976"/>
            <a:ext cx="904875" cy="9525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4293" y="2243357"/>
            <a:ext cx="1531987" cy="15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46415" y="2243357"/>
            <a:ext cx="1514249" cy="15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4486447"/>
            <a:ext cx="1646869" cy="164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2100199"/>
            <a:ext cx="1793125" cy="18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4573097"/>
            <a:ext cx="1996453" cy="14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4202991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941" y="335927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34202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34001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41" y="56319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39" y="56387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8144" y="56210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80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45808" y="4750964"/>
            <a:ext cx="904875" cy="9525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1308" y="2243356"/>
            <a:ext cx="1531987" cy="15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2243357"/>
            <a:ext cx="1514249" cy="15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3840" y="4403779"/>
            <a:ext cx="1646869" cy="164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2100199"/>
            <a:ext cx="1793125" cy="18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61533" y="4490428"/>
            <a:ext cx="1996453" cy="14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4202991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941" y="335927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6370" y="34001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8496" y="338075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41" y="56319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39" y="56387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8144" y="56210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27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14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ПЛОХО              ХОРОШО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1844824"/>
            <a:ext cx="4162425" cy="381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17" b="99167" l="833" r="100000">
                        <a14:backgroundMark x1="36111" y1="20000" x2="36111" y2="20000"/>
                        <a14:backgroundMark x1="66389" y1="93750" x2="66389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7416" y="2348880"/>
            <a:ext cx="3861048" cy="25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1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ВРЕДНЫХ ПРИВЫЧЕК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«Найди свою группу!»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3860" y="5410522"/>
            <a:ext cx="904875" cy="952500"/>
          </a:xfrm>
          <a:prstGeom prst="rect">
            <a:avLst/>
          </a:prstGeom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043608" y="2606957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 ПРИВЫЧКИ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192326" y="2606957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ПРИВЫЧКИ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3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ВРЕДНЫХ ПРИВЫЧЕК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3860" y="5410522"/>
            <a:ext cx="904875" cy="952500"/>
          </a:xfrm>
          <a:prstGeom prst="rect">
            <a:avLst/>
          </a:prstGeom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043608" y="2606957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 ПРИВЫЧКИ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192326" y="2606957"/>
            <a:ext cx="3024336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ПРИВЫЧКИ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869" y="3501008"/>
            <a:ext cx="412151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картофель фри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Ковыряться в носу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Грызть ногти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Употреблять наркотики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Употреблять алкоголь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Курить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3195" y="3507482"/>
            <a:ext cx="270259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Делать зарядку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Чистить обувь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Пить молоко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Мыть посуду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Подметать пол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Чистить зубы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74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И СПОРТ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«Угадай вид спорта»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7207" y="5445224"/>
            <a:ext cx="904875" cy="95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9743" y="2132856"/>
            <a:ext cx="5184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этом спорте игроки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Все ловки и высоки.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Любят в мяч они играть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в кольцо его кидать.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Мячик звонко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бьёт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 пол,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Значит, это ...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879601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9632" y="5372497"/>
            <a:ext cx="2742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74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И СПОРТ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«Угадай вид спорта»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7207" y="5445224"/>
            <a:ext cx="904875" cy="95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9743" y="2132856"/>
            <a:ext cx="5184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Соберем команду в школе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найдем большое поле.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Пробиваем угловой -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Забиваем головой.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в воротах пятый гол!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Очень любим мы 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5372497"/>
            <a:ext cx="1954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2407940"/>
            <a:ext cx="3126093" cy="27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8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И СПОРТ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«Угадай вид спорта»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7207" y="5445224"/>
            <a:ext cx="904875" cy="95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068" y="2504331"/>
            <a:ext cx="51845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квадратиках доски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Короли свели полки.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Нет для боя у полков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Ни патронов, ни штыков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094635"/>
            <a:ext cx="2553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2419922"/>
            <a:ext cx="3186656" cy="259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99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И СПОРТ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«Угадай вид спорта»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7207" y="5445224"/>
            <a:ext cx="904875" cy="95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047647"/>
            <a:ext cx="56064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Деревянных два коня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Вниз с горы несут меня.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 в руках держу две палки,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 не бью коней, их жалко.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для ускоренья бега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Палками касаюсь снега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5336699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ЛЫЖИ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6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И СПОРТ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«Угадай вид спорта»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7207" y="5445224"/>
            <a:ext cx="904875" cy="95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754" y="2564904"/>
            <a:ext cx="56064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Кто на льду меня догонит?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Мы бежим вперегонки.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несут меня не кони,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блестящие ...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5336699"/>
            <a:ext cx="1998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3143" y="2386233"/>
            <a:ext cx="2891456" cy="29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ЗАБОЛЕВАНИЙ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9562" y="5445224"/>
            <a:ext cx="904875" cy="9525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1875189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2317902"/>
            <a:ext cx="31432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5297844"/>
            <a:ext cx="3215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ВАКЦИНАЦИЯ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5297844"/>
            <a:ext cx="337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4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ПОЛОЖИТЕЛЬНЫЕ ЭМОЦИИ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9562" y="5445224"/>
            <a:ext cx="904875" cy="952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1368" y="5609847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5629086"/>
            <a:ext cx="217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7" y="1888606"/>
            <a:ext cx="2980513" cy="35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0575" y="2128707"/>
            <a:ext cx="39433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12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4500" y="1556792"/>
            <a:ext cx="5715000" cy="4286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0552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«РОМАШКА  ЗДОРОВЬЯ»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14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ПЛОХО              ХОРОШО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2047875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8974" y="2018928"/>
            <a:ext cx="3096344" cy="265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67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3849" y="332656"/>
            <a:ext cx="64807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Помните,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 –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ценное,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у человека!</a:t>
            </a:r>
          </a:p>
          <a:p>
            <a:pPr algn="ctr"/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9309" y="3601194"/>
            <a:ext cx="2209800" cy="1819275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8117184" y="5822416"/>
            <a:ext cx="521208" cy="521208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07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14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ПЛОХО              ХОРОШО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278866" cy="40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945407"/>
            <a:ext cx="3289548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14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ПЛОХО              ХОРОШО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74" y="1991697"/>
            <a:ext cx="3315791" cy="324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5965" y="1991697"/>
            <a:ext cx="4303100" cy="32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55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14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ПЛОХО              ХОРОШО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991668"/>
            <a:ext cx="42862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192461"/>
            <a:ext cx="3433650" cy="25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88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14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ПЛОХО              ХОРОШО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2047875"/>
            <a:ext cx="3048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16" y="1700808"/>
            <a:ext cx="3543300" cy="3733800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09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4500" y="1556792"/>
            <a:ext cx="5715000" cy="4286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0552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«РОМАШКА  ЗДОРОВЬЯ»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63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162" y="2276872"/>
            <a:ext cx="4038600" cy="218884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кране нам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журчит водица:</a:t>
            </a:r>
          </a:p>
          <a:p>
            <a:pPr marL="0" indent="0" algn="ctr">
              <a:buFontTx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«Мойте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чище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ваши…»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4397" y="2276872"/>
            <a:ext cx="4038600" cy="218884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Разгрызёшь стальные трубы,</a:t>
            </a:r>
          </a:p>
          <a:p>
            <a:pPr marL="0" indent="0" algn="ctr">
              <a:buFontTx/>
              <a:buNone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Если чисто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чистишь…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71600" y="5084812"/>
            <a:ext cx="2881312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97946" y="5084812"/>
            <a:ext cx="2881313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0552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 lvl="0"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0" y="5084812"/>
            <a:ext cx="904875" cy="952500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727844" y="600194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30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524</Words>
  <Application>Microsoft Office PowerPoint</Application>
  <PresentationFormat>Экран (4:3)</PresentationFormat>
  <Paragraphs>179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2014-06-25T06:54:52Z</dcterms:created>
  <dcterms:modified xsi:type="dcterms:W3CDTF">2020-10-25T09:57:53Z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1394544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