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Подготовила воспитатель ГПД: </a:t>
            </a:r>
            <a:r>
              <a:rPr lang="ru-RU" sz="3200" b="1" dirty="0" err="1" smtClean="0">
                <a:solidFill>
                  <a:srgbClr val="C00000"/>
                </a:solidFill>
              </a:rPr>
              <a:t>Меджнунова</a:t>
            </a:r>
            <a:r>
              <a:rPr lang="ru-RU" sz="3200" b="1" dirty="0" smtClean="0">
                <a:solidFill>
                  <a:srgbClr val="C00000"/>
                </a:solidFill>
              </a:rPr>
              <a:t> В.И.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s://www.5lepestkov.com/wp-content/uploads/2015/04/2704a-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8575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714356"/>
            <a:ext cx="542928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ЗЕЛЕНАЯ АПТЕКА НАШЕГО КРАЯ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450057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165/190568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3/7f9a50460ace117ad811ea24d035895f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214446/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12b4/00065443-a60dd40f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00.infourok.ru/images/doc/165/19056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ravomarket.com/image/data/zveroboi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hop-argo.ru/images/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s/205184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loud.prezentacii.org/19/04/138632/images/scree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900igr.net/up/datas/52694/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0"/>
            <a:ext cx="471487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Дорогие друзья!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Сегодня я вам предлагаю смотреть презентацию о лекарственных растениях Тульской области.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avatars.mds.yandex.net/get-zen_doc/1641049/pub_5eb2ef427fd7746232c0f198_5eb2f02868f3065a892281fc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958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064b/00080912-ae591be6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928670"/>
            <a:ext cx="6215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СПАСИБО 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ЗА 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00.infourok.ru/images/doc/165/190568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myslide.ru/documents_3/7f9a50460ace117ad811ea24d035895f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loud.prezentacii.org/19/04/137966/images/scree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bab/000c199a-55a8149d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936330/9933205b-79fa-4836-b959-ae1dbd544f8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3.metod-kopilka.ru/images/doc/8/52245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10077450" cy="756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loud.prezentacii.org/19/04/138632/images/screen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КНОШ 1</dc:creator>
  <cp:lastModifiedBy>КНОШ 1</cp:lastModifiedBy>
  <cp:revision>4</cp:revision>
  <dcterms:created xsi:type="dcterms:W3CDTF">2020-10-29T12:19:19Z</dcterms:created>
  <dcterms:modified xsi:type="dcterms:W3CDTF">2020-10-29T13:01:46Z</dcterms:modified>
</cp:coreProperties>
</file>