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016E1-1626-496B-B834-840176F08EBA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F502A-9333-49BE-8912-413EFC9D9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33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546858-D7EE-494B-AC13-B8849EAEF91E}" type="slidenum">
              <a:rPr lang="ru-RU" altLang="ru-RU">
                <a:solidFill>
                  <a:prstClr val="black"/>
                </a:solidFill>
              </a:rPr>
              <a:pPr eaLnBrk="1" hangingPunct="1"/>
              <a:t>1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дооо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9523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BC86C-ADEB-4AE0-880E-B77B51125E6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9637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46A47-BB55-4DCB-BCB8-1739A8AE9C7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3749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55DE2-2E08-4583-8C07-07F8D86ECF1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3961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EC6DB-CA3C-46FA-8EC6-674ED489A97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947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A85B7-8EAA-4EF3-9155-50F8BAF8572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659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CC0E4-B5FE-4BBE-B1CD-2C674844BEC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1213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1EF1-4F22-4D32-9CC6-F8FA050C25F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757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B8D8C-7019-49C7-A03F-1DEAEC091A6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450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EE742-240D-4838-B8F6-8789F7E29A3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630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35D47-5AC5-4EB7-AE12-55AFBB2DC644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384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D9C8D-B4AE-4C2F-9E7B-DF2A26C9BBE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8860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2C12F-2B1C-48B1-8DD4-15231486222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019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421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1B8BB6-CCF3-49D5-9F2E-28B254842BD0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942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g361.imageshack.us/img460/2016/03wd5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50.radikal.ru/i130/0909/a0/e87f57402201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50.radikal.ru/i130/0909/a0/e87f57402201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culture.mchs.gov.ru/upload/learning/img/Les7/%7b9184A4AC-3812-48F8-955D-55B1333CF457%7d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omskfreestyle.ru/_nw/0/67796427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WordArt 16"/>
          <p:cNvSpPr>
            <a:spLocks noChangeArrowheads="1" noChangeShapeType="1" noTextEdit="1"/>
          </p:cNvSpPr>
          <p:nvPr/>
        </p:nvSpPr>
        <p:spPr bwMode="auto">
          <a:xfrm>
            <a:off x="838200" y="914400"/>
            <a:ext cx="7772400" cy="1012825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CECF4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Century"/>
              </a:rPr>
              <a:t>В здоровом теле – здоровый дух!</a:t>
            </a:r>
          </a:p>
        </p:txBody>
      </p:sp>
      <p:pic>
        <p:nvPicPr>
          <p:cNvPr id="2051" name="i-main-pic" descr="Картинка 100 из 1438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14625"/>
            <a:ext cx="3970338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4724400" y="2362200"/>
            <a:ext cx="403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FF66CC"/>
                </a:solidFill>
              </a:rPr>
              <a:t>Всем известно, всем понятно, что здоровым быть приятно.</a:t>
            </a: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4724400" y="4708525"/>
            <a:ext cx="40386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>
                <a:solidFill>
                  <a:srgbClr val="FF00FF"/>
                </a:solidFill>
              </a:rPr>
              <a:t>Классный руководитель; Сысоева О.А</a:t>
            </a:r>
          </a:p>
        </p:txBody>
      </p:sp>
      <p:pic>
        <p:nvPicPr>
          <p:cNvPr id="2054" name="Picture 20" descr="J023646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14888"/>
            <a:ext cx="16224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11"/>
          <p:cNvSpPr txBox="1">
            <a:spLocks noChangeArrowheads="1"/>
          </p:cNvSpPr>
          <p:nvPr/>
        </p:nvSpPr>
        <p:spPr bwMode="auto">
          <a:xfrm>
            <a:off x="4419600" y="6172200"/>
            <a:ext cx="16827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9933FF"/>
                </a:solidFill>
              </a:rPr>
              <a:t>Ноябрь 2020г.</a:t>
            </a:r>
          </a:p>
        </p:txBody>
      </p:sp>
    </p:spTree>
    <p:extLst>
      <p:ext uri="{BB962C8B-B14F-4D97-AF65-F5344CB8AC3E}">
        <p14:creationId xmlns:p14="http://schemas.microsoft.com/office/powerpoint/2010/main" val="310162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304800" y="152400"/>
            <a:ext cx="2743200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Чтоб здоровье сохранить,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Организм свой укрепить,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Знает вся моя семья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Должен быть режим у дня.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6F801A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Следует, ребята, знать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Нужно всем подольше спать.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Ну а утром не лениться–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На зарядку становиться!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6F801A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Чистить зубы, умываться,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И почаще улыбаться,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Закаляться, и тогда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Не страшна тебе хандра.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6F801A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У здоровья есть враги,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С ними дружбы не води!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Среди них тихоня лень,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С ней борись ты каждый день.</a:t>
            </a:r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3048000" y="152400"/>
            <a:ext cx="37338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Чтобы ни один микроб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Не попал случайно в рот,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Руки мыть перед едой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Нужно мылом и водой.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6F801A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Кушать овощи и фрукты,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Рыбу, молокопродукты-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Вот полезная еда,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Витаминами полна!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6F801A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На прогулку выходи,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Свежим воздухом дыши.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Только помни при уходе: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Одеваться по погоде!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6F801A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Ну, а если уж случилось: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Разболеться получилось,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Знай, к врачу тебе пора.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Он поможет нам всегда!</a:t>
            </a: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3124200" y="4267200"/>
            <a:ext cx="23622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Вот те добрые советы,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В них и спрятаны секреты,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Как здоровье сохранить.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6F801A"/>
                </a:solidFill>
              </a:rPr>
              <a:t> Научись его ценить!</a:t>
            </a:r>
          </a:p>
        </p:txBody>
      </p:sp>
      <p:pic>
        <p:nvPicPr>
          <p:cNvPr id="1126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219868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245268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50836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7"/>
          <p:cNvSpPr>
            <a:spLocks noChangeArrowheads="1"/>
          </p:cNvSpPr>
          <p:nvPr/>
        </p:nvSpPr>
        <p:spPr bwMode="auto">
          <a:xfrm>
            <a:off x="2286000" y="838200"/>
            <a:ext cx="45720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FF3300"/>
                </a:solidFill>
              </a:rPr>
              <a:t>Мудреца спросили:</a:t>
            </a:r>
            <a:r>
              <a:rPr lang="ru-RU" altLang="ru-RU" sz="2400" b="1">
                <a:solidFill>
                  <a:srgbClr val="FF00FF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FF"/>
                </a:solidFill>
              </a:rPr>
              <a:t>«Что является для человека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FF"/>
                </a:solidFill>
              </a:rPr>
              <a:t>наиболее ценным и важным в жизни: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FF"/>
                </a:solidFill>
              </a:rPr>
              <a:t>богатство или слава?»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FF"/>
                </a:solidFill>
              </a:rPr>
              <a:t>Вот что ответил мудрец: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FF"/>
                </a:solidFill>
              </a:rPr>
              <a:t>«Ни богатство, ни слава не делают человека счастливым.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FF"/>
                </a:solidFill>
              </a:rPr>
              <a:t> Здоровый нищий счастливее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FF"/>
                </a:solidFill>
              </a:rPr>
              <a:t>больного короля».</a:t>
            </a:r>
            <a:r>
              <a:rPr lang="ru-RU" altLang="ru-RU" sz="24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075" name="Picture 5" descr="Изображение 85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0"/>
            <a:ext cx="18732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4941888"/>
            <a:ext cx="1600200" cy="172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077" name="Picture 6" descr="040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179">
            <a:off x="323850" y="115888"/>
            <a:ext cx="1763713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1" descr="Изображение 6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022850"/>
            <a:ext cx="12954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Изображение 6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6250"/>
            <a:ext cx="14763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026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1625600" y="522288"/>
            <a:ext cx="64389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99CC00"/>
                </a:solidFill>
              </a:rPr>
              <a:t>Сегодня люди больше заботятся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99CC00"/>
                </a:solidFill>
              </a:rPr>
              <a:t>о своём здоровье.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99CC00"/>
                </a:solidFill>
              </a:rPr>
              <a:t>Они понимают, что здоровье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99CC00"/>
                </a:solidFill>
              </a:rPr>
              <a:t>превыше богатства.</a:t>
            </a:r>
            <a:r>
              <a:rPr lang="en-US" altLang="ru-RU" sz="2800" b="1">
                <a:solidFill>
                  <a:srgbClr val="99CC00"/>
                </a:solidFill>
              </a:rPr>
              <a:t> </a:t>
            </a:r>
            <a:endParaRPr lang="ru-RU" altLang="ru-RU" sz="2800" b="1">
              <a:solidFill>
                <a:srgbClr val="99CC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99CC00"/>
                </a:solidFill>
              </a:rPr>
              <a:t>Недаром римляне говорили: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99CC00"/>
                </a:solidFill>
              </a:rPr>
              <a:t>«В здоровом теле- здоровый дух!»</a:t>
            </a:r>
          </a:p>
        </p:txBody>
      </p:sp>
      <p:pic>
        <p:nvPicPr>
          <p:cNvPr id="4099" name="i-main-pic" descr="Картинка 67 из 12156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00400"/>
            <a:ext cx="25431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659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96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53000"/>
            <a:ext cx="27432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2743200" cy="23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3886200" y="2286000"/>
            <a:ext cx="4724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990099"/>
                </a:solidFill>
              </a:rPr>
              <a:t>По утрам ты закаляйся,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990099"/>
                </a:solidFill>
              </a:rPr>
              <a:t> Водой холодной обливайся.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990099"/>
                </a:solidFill>
              </a:rPr>
              <a:t> Будешь ты всегда здоров.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990099"/>
                </a:solidFill>
              </a:rPr>
              <a:t> Тут не нужно лишних слов.</a:t>
            </a:r>
          </a:p>
        </p:txBody>
      </p:sp>
    </p:spTree>
    <p:extLst>
      <p:ext uri="{BB962C8B-B14F-4D97-AF65-F5344CB8AC3E}">
        <p14:creationId xmlns:p14="http://schemas.microsoft.com/office/powerpoint/2010/main" val="277483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WordArt 9"/>
          <p:cNvSpPr>
            <a:spLocks noChangeArrowheads="1" noChangeShapeType="1" noTextEdit="1"/>
          </p:cNvSpPr>
          <p:nvPr/>
        </p:nvSpPr>
        <p:spPr bwMode="auto">
          <a:xfrm>
            <a:off x="301625" y="228600"/>
            <a:ext cx="8510588" cy="13255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Arial"/>
              </a:rPr>
              <a:t>«Здоровье в порядке – спасибо зарядке!»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752600"/>
            <a:ext cx="2759075" cy="4422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5257800" y="4038600"/>
            <a:ext cx="3352800" cy="1079500"/>
          </a:xfrm>
          <a:prstGeom prst="rect">
            <a:avLst/>
          </a:prstGeom>
          <a:solidFill>
            <a:srgbClr val="FFFF00"/>
          </a:solidFill>
          <a:ln w="9525">
            <a:solidFill>
              <a:srgbClr val="E0F51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Tx/>
              <a:buFontTx/>
              <a:buNone/>
            </a:pPr>
            <a:r>
              <a:rPr lang="ru-RU" altLang="ru-RU" sz="1600" b="1">
                <a:solidFill>
                  <a:srgbClr val="FF3300"/>
                </a:solidFill>
              </a:rPr>
              <a:t>Мы зарядкой заниматься</a:t>
            </a:r>
            <a:br>
              <a:rPr lang="ru-RU" altLang="ru-RU" sz="1600" b="1">
                <a:solidFill>
                  <a:srgbClr val="FF3300"/>
                </a:solidFill>
              </a:rPr>
            </a:br>
            <a:r>
              <a:rPr lang="ru-RU" altLang="ru-RU" sz="1600" b="1">
                <a:solidFill>
                  <a:srgbClr val="FF3300"/>
                </a:solidFill>
              </a:rPr>
              <a:t>Начинаем по утрам,</a:t>
            </a:r>
            <a:br>
              <a:rPr lang="ru-RU" altLang="ru-RU" sz="1600" b="1">
                <a:solidFill>
                  <a:srgbClr val="FF3300"/>
                </a:solidFill>
              </a:rPr>
            </a:br>
            <a:r>
              <a:rPr lang="ru-RU" altLang="ru-RU" sz="1600" b="1">
                <a:solidFill>
                  <a:srgbClr val="FF3300"/>
                </a:solidFill>
              </a:rPr>
              <a:t>Чтобы реже обращаться</a:t>
            </a:r>
            <a:br>
              <a:rPr lang="ru-RU" altLang="ru-RU" sz="1600" b="1">
                <a:solidFill>
                  <a:srgbClr val="FF3300"/>
                </a:solidFill>
              </a:rPr>
            </a:br>
            <a:r>
              <a:rPr lang="ru-RU" altLang="ru-RU" sz="1600" b="1">
                <a:solidFill>
                  <a:srgbClr val="FF3300"/>
                </a:solidFill>
              </a:rPr>
              <a:t>За советом к докторам.</a:t>
            </a:r>
          </a:p>
        </p:txBody>
      </p:sp>
    </p:spTree>
    <p:extLst>
      <p:ext uri="{BB962C8B-B14F-4D97-AF65-F5344CB8AC3E}">
        <p14:creationId xmlns:p14="http://schemas.microsoft.com/office/powerpoint/2010/main" val="705913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nimBg="1"/>
      <p:bldP spid="204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>
                <a:solidFill>
                  <a:srgbClr val="ECACCC"/>
                </a:solidFill>
                <a:latin typeface="Times New Roman" pitchFamily="18" charset="0"/>
              </a:rPr>
              <a:t>Спорт – это жизнь</a:t>
            </a:r>
          </a:p>
        </p:txBody>
      </p:sp>
      <p:sp>
        <p:nvSpPr>
          <p:cNvPr id="1474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400" smtClean="0">
                <a:solidFill>
                  <a:srgbClr val="0000FF"/>
                </a:solidFill>
                <a:effectLst/>
              </a:rPr>
              <a:t>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z="2400" smtClean="0">
              <a:solidFill>
                <a:srgbClr val="0000FF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400" smtClean="0">
                <a:solidFill>
                  <a:srgbClr val="0000FF"/>
                </a:solidFill>
                <a:effectLst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400" smtClean="0">
                <a:solidFill>
                  <a:srgbClr val="0000FF"/>
                </a:solidFill>
                <a:effectLst/>
              </a:rPr>
              <a:t>    Со здоровьем дружен спорт.</a:t>
            </a:r>
            <a:br>
              <a:rPr lang="ru-RU" altLang="ru-RU" sz="2400" smtClean="0">
                <a:solidFill>
                  <a:srgbClr val="0000FF"/>
                </a:solidFill>
                <a:effectLst/>
              </a:rPr>
            </a:br>
            <a:r>
              <a:rPr lang="ru-RU" altLang="ru-RU" sz="2400" smtClean="0">
                <a:solidFill>
                  <a:srgbClr val="0000FF"/>
                </a:solidFill>
                <a:effectLst/>
              </a:rPr>
              <a:t>Стадион, бассейны, корт,</a:t>
            </a:r>
          </a:p>
          <a:p>
            <a:pPr eaLnBrk="1" hangingPunct="1">
              <a:defRPr/>
            </a:pPr>
            <a:r>
              <a:rPr lang="ru-RU" altLang="ru-RU" sz="2400" smtClean="0">
                <a:solidFill>
                  <a:srgbClr val="0000FF"/>
                </a:solidFill>
                <a:effectLst/>
              </a:rPr>
              <a:t> зал, каток - везде вам рады.</a:t>
            </a:r>
            <a:br>
              <a:rPr lang="ru-RU" altLang="ru-RU" sz="2400" smtClean="0">
                <a:solidFill>
                  <a:srgbClr val="0000FF"/>
                </a:solidFill>
                <a:effectLst/>
              </a:rPr>
            </a:br>
            <a:r>
              <a:rPr lang="ru-RU" altLang="ru-RU" sz="2400" smtClean="0">
                <a:solidFill>
                  <a:srgbClr val="0000FF"/>
                </a:solidFill>
                <a:effectLst/>
              </a:rPr>
              <a:t>За старание в награду </a:t>
            </a:r>
          </a:p>
          <a:p>
            <a:pPr eaLnBrk="1" hangingPunct="1">
              <a:defRPr/>
            </a:pPr>
            <a:r>
              <a:rPr lang="ru-RU" altLang="ru-RU" sz="2400" smtClean="0">
                <a:solidFill>
                  <a:srgbClr val="0000FF"/>
                </a:solidFill>
                <a:effectLst/>
              </a:rPr>
              <a:t>будут кубки и рекорды,</a:t>
            </a:r>
            <a:br>
              <a:rPr lang="ru-RU" altLang="ru-RU" sz="2400" smtClean="0">
                <a:solidFill>
                  <a:srgbClr val="0000FF"/>
                </a:solidFill>
                <a:effectLst/>
              </a:rPr>
            </a:br>
            <a:r>
              <a:rPr lang="ru-RU" altLang="ru-RU" sz="2400" smtClean="0">
                <a:solidFill>
                  <a:srgbClr val="0000FF"/>
                </a:solidFill>
                <a:effectLst/>
              </a:rPr>
              <a:t>Станут мышцы ваши тверды.</a:t>
            </a:r>
          </a:p>
          <a:p>
            <a:pPr eaLnBrk="1" hangingPunct="1">
              <a:defRPr/>
            </a:pPr>
            <a:endParaRPr lang="ru-RU" altLang="ru-RU" sz="240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328863"/>
            <a:ext cx="3800475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-main-pic" descr="Картинка 67 из 12156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0685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34618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14"/>
          <p:cNvSpPr>
            <a:spLocks noChangeArrowheads="1" noChangeShapeType="1" noTextEdit="1"/>
          </p:cNvSpPr>
          <p:nvPr/>
        </p:nvSpPr>
        <p:spPr bwMode="auto">
          <a:xfrm>
            <a:off x="1066800" y="228600"/>
            <a:ext cx="72390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Правильное питание – это здоровье</a:t>
            </a:r>
          </a:p>
        </p:txBody>
      </p:sp>
      <p:pic>
        <p:nvPicPr>
          <p:cNvPr id="819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95538"/>
            <a:ext cx="30575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3" descr="Овощ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22748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17"/>
          <p:cNvSpPr>
            <a:spLocks noChangeArrowheads="1"/>
          </p:cNvSpPr>
          <p:nvPr/>
        </p:nvSpPr>
        <p:spPr bwMode="auto">
          <a:xfrm>
            <a:off x="3276600" y="1447800"/>
            <a:ext cx="327660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FF3300"/>
                </a:solidFill>
              </a:rPr>
              <a:t>Надоело заиньке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FF3300"/>
                </a:solidFill>
              </a:rPr>
              <a:t> Лист жевать капустный!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FF3300"/>
                </a:solidFill>
              </a:rPr>
              <a:t> Ну, во-первых, маленький;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FF3300"/>
                </a:solidFill>
              </a:rPr>
              <a:t> Во-вторых, не вкусный.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FF3300"/>
                </a:solidFill>
              </a:rPr>
              <a:t> Для начала съел сметаны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FF3300"/>
                </a:solidFill>
              </a:rPr>
              <a:t> (Втихаря от строгой мамы),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FF3300"/>
                </a:solidFill>
              </a:rPr>
              <a:t> Навернул борща тарелку,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FF3300"/>
                </a:solidFill>
              </a:rPr>
              <a:t> Съел орешков вместе с белкой,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FF3300"/>
                </a:solidFill>
              </a:rPr>
              <a:t> Чуть колбаски, чуть сырочка,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FF3300"/>
                </a:solidFill>
              </a:rPr>
              <a:t> Бутерброд и тортик.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FF3300"/>
                </a:solidFill>
              </a:rPr>
              <a:t>Точка.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FF3300"/>
                </a:solidFill>
              </a:rPr>
              <a:t> Он у доктора сидит: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FF3300"/>
                </a:solidFill>
              </a:rPr>
              <a:t> У него живот болит.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FF3300"/>
                </a:solidFill>
              </a:rPr>
              <a:t> Надо правильно питаться,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FF3300"/>
                </a:solidFill>
              </a:rPr>
              <a:t> Чтоб здоровым оставаться.</a:t>
            </a:r>
          </a:p>
        </p:txBody>
      </p:sp>
    </p:spTree>
    <p:extLst>
      <p:ext uri="{BB962C8B-B14F-4D97-AF65-F5344CB8AC3E}">
        <p14:creationId xmlns:p14="http://schemas.microsoft.com/office/powerpoint/2010/main" val="77721246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-main-pic" descr="Картинка 21 из 12156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28625"/>
            <a:ext cx="7215187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7" descr="Изображение 39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6392">
            <a:off x="342900" y="5818188"/>
            <a:ext cx="561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50729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-main-pic" descr="Картинка 18 из 121561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714375"/>
            <a:ext cx="42862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05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500313"/>
            <a:ext cx="11811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05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0"/>
            <a:ext cx="11811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05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157788"/>
            <a:ext cx="11811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342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6">
      <a:dk1>
        <a:srgbClr val="FFFFFF"/>
      </a:dk1>
      <a:lt1>
        <a:srgbClr val="FFFFFF"/>
      </a:lt1>
      <a:dk2>
        <a:srgbClr val="005000"/>
      </a:dk2>
      <a:lt2>
        <a:srgbClr val="DCEAAE"/>
      </a:lt2>
      <a:accent1>
        <a:srgbClr val="99CC00"/>
      </a:accent1>
      <a:accent2>
        <a:srgbClr val="6F801A"/>
      </a:accent2>
      <a:accent3>
        <a:srgbClr val="AAB3AA"/>
      </a:accent3>
      <a:accent4>
        <a:srgbClr val="DADADA"/>
      </a:accent4>
      <a:accent5>
        <a:srgbClr val="CAE2AA"/>
      </a:accent5>
      <a:accent6>
        <a:srgbClr val="647316"/>
      </a:accent6>
      <a:hlink>
        <a:srgbClr val="FFFFCC"/>
      </a:hlink>
      <a:folHlink>
        <a:srgbClr val="CCCC00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Office PowerPoint</Application>
  <PresentationFormat>Экран (4:3)</PresentationFormat>
  <Paragraphs>91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Облака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Спорт – это жизнь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Сысоева</dc:creator>
  <cp:lastModifiedBy>Сысоева</cp:lastModifiedBy>
  <cp:revision>1</cp:revision>
  <dcterms:created xsi:type="dcterms:W3CDTF">2020-11-05T11:03:41Z</dcterms:created>
  <dcterms:modified xsi:type="dcterms:W3CDTF">2020-11-05T11:04:09Z</dcterms:modified>
</cp:coreProperties>
</file>