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70" r:id="rId4"/>
    <p:sldId id="263" r:id="rId5"/>
    <p:sldId id="262" r:id="rId6"/>
    <p:sldId id="264" r:id="rId7"/>
    <p:sldId id="266" r:id="rId8"/>
    <p:sldId id="267" r:id="rId9"/>
    <p:sldId id="259" r:id="rId10"/>
    <p:sldId id="271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85FADD-2D53-455D-AFCD-F7045527748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544F2C-83B5-445D-A907-ADD8E3D2F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>
            <a:fillRect/>
          </a:stretch>
        </p:blipFill>
        <p:spPr bwMode="auto">
          <a:xfrm>
            <a:off x="2411760" y="2420888"/>
            <a:ext cx="3888432" cy="282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8832" cy="1728192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Краеведческая </a:t>
            </a:r>
            <a:r>
              <a:rPr lang="ru-RU" sz="6700" dirty="0"/>
              <a:t>викторина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331640" y="5517232"/>
            <a:ext cx="7359352" cy="76835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Подготовила Ерофеева Е. А. </a:t>
            </a:r>
          </a:p>
          <a:p>
            <a:pPr algn="r"/>
            <a:r>
              <a:rPr lang="ru-RU" sz="2800" dirty="0" smtClean="0"/>
              <a:t>учитель начальных классов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564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Как называются эти памятники и  какой из них  находится в Туле</a:t>
            </a:r>
            <a:r>
              <a:rPr lang="ru-RU" sz="1800" dirty="0" smtClean="0"/>
              <a:t> ?</a:t>
            </a:r>
            <a:br>
              <a:rPr lang="ru-RU" sz="1800" dirty="0" smtClean="0"/>
            </a:br>
            <a:r>
              <a:rPr lang="ru-RU" sz="1800" b="1" dirty="0" smtClean="0"/>
              <a:t> Где он расположен?</a:t>
            </a:r>
            <a:endParaRPr lang="ru-RU" sz="1800" b="1" dirty="0"/>
          </a:p>
        </p:txBody>
      </p:sp>
      <p:pic>
        <p:nvPicPr>
          <p:cNvPr id="1028" name="Picture 4" descr="http://www.autotravel.ru/phalbum/90602/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60032" y="2996952"/>
            <a:ext cx="3552394" cy="2664296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ab5bcec03fa1575b20ba123dcd3d54af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364279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Как называется эта улица в настоящее время?</a:t>
            </a:r>
            <a:endParaRPr lang="ru-RU" sz="1800" b="1" dirty="0"/>
          </a:p>
        </p:txBody>
      </p:sp>
      <p:pic>
        <p:nvPicPr>
          <p:cNvPr id="24578" name="Picture 2" descr="http://andcvet.narod.ru/Tula/01/02/max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80720" cy="42014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ПРОДОЛЖИ ПОСЛОВИЦУ.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 </a:t>
            </a:r>
            <a:r>
              <a:rPr lang="ru-RU" sz="2400" i="1" dirty="0" smtClean="0"/>
              <a:t>«Тульский край - …………….. рай».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 «В Тулу со своим …………….. не ездят»;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  «Гармонь-отрада гостю ………….»;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  «В Туле за чаем, друг друга ………………………»;</a:t>
            </a:r>
          </a:p>
          <a:p>
            <a:pPr>
              <a:buNone/>
            </a:pPr>
            <a:r>
              <a:rPr lang="ru-RU" sz="2400" i="1" dirty="0" smtClean="0"/>
              <a:t> </a:t>
            </a:r>
          </a:p>
          <a:p>
            <a:pPr>
              <a:buNone/>
            </a:pPr>
            <a:r>
              <a:rPr lang="ru-RU" sz="2400" i="1" dirty="0" smtClean="0"/>
              <a:t> «Потомки славного ………….</a:t>
            </a:r>
          </a:p>
          <a:p>
            <a:pPr>
              <a:buNone/>
            </a:pPr>
            <a:r>
              <a:rPr lang="ru-RU" sz="2400" i="1" dirty="0" smtClean="0"/>
              <a:t> в мастерстве </a:t>
            </a:r>
          </a:p>
          <a:p>
            <a:pPr>
              <a:buNone/>
            </a:pPr>
            <a:r>
              <a:rPr lang="ru-RU" sz="2400" i="1" dirty="0" smtClean="0"/>
              <a:t>все  хороши».</a:t>
            </a:r>
          </a:p>
          <a:p>
            <a:pPr>
              <a:buNone/>
            </a:pPr>
            <a:r>
              <a:rPr lang="ru-RU" i="1" dirty="0" smtClean="0"/>
              <a:t>  </a:t>
            </a:r>
            <a:endParaRPr lang="ru-RU" dirty="0"/>
          </a:p>
        </p:txBody>
      </p:sp>
      <p:pic>
        <p:nvPicPr>
          <p:cNvPr id="2050" name="Picture 2" descr="https://im1-tub-ru.yandex.net/i?id=ef8e528359df9d235e7f0338794855f4&amp;n=33&amp;h=195&amp;w=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85860"/>
            <a:ext cx="1701603" cy="1296144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fd1ed4590b313c4fdc94a3741fe779c0&amp;n=33&amp;h=195&amp;w=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786058"/>
            <a:ext cx="1186100" cy="1584176"/>
          </a:xfrm>
          <a:prstGeom prst="rect">
            <a:avLst/>
          </a:prstGeom>
          <a:noFill/>
        </p:spPr>
      </p:pic>
      <p:pic>
        <p:nvPicPr>
          <p:cNvPr id="2054" name="Picture 6" descr="https://im1-tub-ru.yandex.net/i?id=e1dc984d7e95275d60d01939f06e7054&amp;n=33&amp;h=195&amp;w=2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25144"/>
            <a:ext cx="1824202" cy="1368152"/>
          </a:xfrm>
          <a:prstGeom prst="rect">
            <a:avLst/>
          </a:prstGeom>
          <a:noFill/>
        </p:spPr>
      </p:pic>
      <p:pic>
        <p:nvPicPr>
          <p:cNvPr id="2056" name="Picture 8" descr="http://s59.radikal.ru/i165/0908/fe/c5aff66f4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643446"/>
            <a:ext cx="1329612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1640" y="260649"/>
            <a:ext cx="54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Моя Родина-Россия, край родной -мой Тульский край.</a:t>
            </a:r>
          </a:p>
          <a:p>
            <a:pPr algn="ctr"/>
            <a:endParaRPr lang="ru-RU" sz="20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0486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«Стоит на свете Тула городок</a:t>
            </a:r>
          </a:p>
          <a:p>
            <a:r>
              <a:rPr lang="ru-RU" sz="2000" b="1" dirty="0" smtClean="0"/>
              <a:t>Стоит не слишком низок, не высок.</a:t>
            </a:r>
          </a:p>
          <a:p>
            <a:r>
              <a:rPr lang="ru-RU" sz="2000" b="1" dirty="0" smtClean="0"/>
              <a:t>Но только тот, кто в Туле не бывал,</a:t>
            </a:r>
          </a:p>
          <a:p>
            <a:r>
              <a:rPr lang="ru-RU" sz="2000" b="1" dirty="0" smtClean="0"/>
              <a:t>Тот матушки России не видал.</a:t>
            </a:r>
          </a:p>
        </p:txBody>
      </p:sp>
      <p:pic>
        <p:nvPicPr>
          <p:cNvPr id="10242" name="Picture 2" descr="http://tula-web.ru/photo/foto/max_toj_1410353036.jpg"/>
          <p:cNvPicPr>
            <a:picLocks noChangeAspect="1" noChangeArrowheads="1"/>
          </p:cNvPicPr>
          <p:nvPr/>
        </p:nvPicPr>
        <p:blipFill>
          <a:blip r:embed="rId2" cstate="print"/>
          <a:srcRect l="20000" r="5000"/>
          <a:stretch>
            <a:fillRect/>
          </a:stretch>
        </p:blipFill>
        <p:spPr bwMode="auto">
          <a:xfrm>
            <a:off x="5436096" y="155679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Как называется город, в котором мы живём?  Назовите  год основания Тулы.</a:t>
            </a:r>
            <a:r>
              <a:rPr lang="ru-RU" sz="2000" dirty="0" smtClean="0"/>
              <a:t> </a:t>
            </a:r>
            <a:r>
              <a:rPr lang="ru-RU" sz="2000" b="1" dirty="0" smtClean="0"/>
              <a:t>( 1147, 1146,  1149, 1143)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Как называют жителей Тулы?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16" descr="http://www.tulges.ru/img/news/kre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350466" cy="2232248"/>
          </a:xfrm>
          <a:prstGeom prst="rect">
            <a:avLst/>
          </a:prstGeom>
          <a:noFill/>
        </p:spPr>
      </p:pic>
      <p:pic>
        <p:nvPicPr>
          <p:cNvPr id="5" name="Picture 2" descr="https://im2-tub-ru.yandex.net/i?id=2f6d2336a195fe091895878f2b5845a8&amp;n=33&amp;h=215&amp;w=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1"/>
            <a:ext cx="3312368" cy="2253668"/>
          </a:xfrm>
          <a:prstGeom prst="rect">
            <a:avLst/>
          </a:prstGeom>
          <a:noFill/>
        </p:spPr>
      </p:pic>
      <p:pic>
        <p:nvPicPr>
          <p:cNvPr id="6" name="Picture 18" descr="https://www.ridus.ru/images/2014/7/25/217015/hd_adf6f0d1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3312368" cy="22068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 какая река дала название нашему городу? В каком районе города она протекает?</a:t>
            </a:r>
            <a:endParaRPr lang="ru-RU" sz="2000" b="1" dirty="0"/>
          </a:p>
        </p:txBody>
      </p:sp>
      <p:pic>
        <p:nvPicPr>
          <p:cNvPr id="32770" name="Picture 2" descr="https://im0-tub-ru.yandex.net/i?id=ca07fa64fb02ae06825b00d3a71d4bc9&amp;n=33&amp;h=195&amp;w=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006609" cy="2014740"/>
          </a:xfrm>
          <a:prstGeom prst="rect">
            <a:avLst/>
          </a:prstGeom>
          <a:noFill/>
        </p:spPr>
      </p:pic>
      <p:pic>
        <p:nvPicPr>
          <p:cNvPr id="32780" name="Picture 12" descr="https://im1-tub-ru.yandex.net/i?id=62f6764022c548a8f2eef5ba59cc4050&amp;n=33&amp;h=195&amp;w=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528392" cy="2348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Для чего была построена Тула?</a:t>
            </a:r>
            <a:endParaRPr lang="ru-RU" sz="2000" b="1" dirty="0"/>
          </a:p>
        </p:txBody>
      </p:sp>
      <p:pic>
        <p:nvPicPr>
          <p:cNvPr id="31746" name="Picture 2" descr="http://lisgenyi.ucoz.ru/1/6_242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08786"/>
            <a:ext cx="3119264" cy="4159019"/>
          </a:xfrm>
          <a:prstGeom prst="rect">
            <a:avLst/>
          </a:prstGeom>
          <a:noFill/>
        </p:spPr>
      </p:pic>
      <p:pic>
        <p:nvPicPr>
          <p:cNvPr id="31748" name="Picture 4" descr="https://im1-tub-ru.yandex.net/i?id=8a9745a0673732e068198260a5e46a6e&amp;n=33&amp;h=195&amp;w=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245897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Назовите, Чем славится наш город? (  что лишнее)</a:t>
            </a:r>
            <a:endParaRPr lang="ru-RU" sz="2000" b="1" dirty="0"/>
          </a:p>
        </p:txBody>
      </p:sp>
      <p:pic>
        <p:nvPicPr>
          <p:cNvPr id="33794" name="Picture 2" descr="http://mtdata.ru/u30/photoC3CB/2075390095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680187" cy="1260140"/>
          </a:xfrm>
          <a:prstGeom prst="rect">
            <a:avLst/>
          </a:prstGeom>
          <a:noFill/>
        </p:spPr>
      </p:pic>
      <p:pic>
        <p:nvPicPr>
          <p:cNvPr id="33796" name="Picture 4" descr="https://im3-tub-ru.yandex.net/i?id=d1299a6ca4b9e5fdcf17f71ea48b402f&amp;n=33&amp;h=195&amp;w=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7"/>
            <a:ext cx="1872208" cy="1290039"/>
          </a:xfrm>
          <a:prstGeom prst="rect">
            <a:avLst/>
          </a:prstGeom>
          <a:noFill/>
        </p:spPr>
      </p:pic>
      <p:pic>
        <p:nvPicPr>
          <p:cNvPr id="33800" name="Picture 8" descr="https://im0-tub-ru.yandex.net/i?id=7632e96199fa351100bf9ba273e9d8f9&amp;n=33&amp;h=195&amp;w=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25144"/>
            <a:ext cx="1296144" cy="1731152"/>
          </a:xfrm>
          <a:prstGeom prst="rect">
            <a:avLst/>
          </a:prstGeom>
          <a:noFill/>
        </p:spPr>
      </p:pic>
      <p:pic>
        <p:nvPicPr>
          <p:cNvPr id="33802" name="Picture 10" descr="https://im0-tub-ru.yandex.net/i?id=9bddfad6229b6b463d9c0d06ce2c5f52&amp;n=33&amp;h=195&amp;w=2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96952"/>
            <a:ext cx="1800200" cy="1194011"/>
          </a:xfrm>
          <a:prstGeom prst="rect">
            <a:avLst/>
          </a:prstGeom>
          <a:noFill/>
        </p:spPr>
      </p:pic>
      <p:pic>
        <p:nvPicPr>
          <p:cNvPr id="33804" name="Picture 12" descr="https://im0-tub-ru.yandex.net/i?id=7d1d558d461654453e8fd94645b8d3a7&amp;n=33&amp;h=195&amp;w=2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1872208" cy="1246010"/>
          </a:xfrm>
          <a:prstGeom prst="rect">
            <a:avLst/>
          </a:prstGeom>
          <a:noFill/>
        </p:spPr>
      </p:pic>
      <p:pic>
        <p:nvPicPr>
          <p:cNvPr id="33806" name="Picture 14" descr="http://img0.liveinternet.ru/images/attach/c/4/79/274/79274640_large_vyatskay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356992"/>
            <a:ext cx="1224136" cy="1391063"/>
          </a:xfrm>
          <a:prstGeom prst="rect">
            <a:avLst/>
          </a:prstGeom>
          <a:noFill/>
        </p:spPr>
      </p:pic>
      <p:pic>
        <p:nvPicPr>
          <p:cNvPr id="33808" name="Picture 16" descr="https://im3-tub-ru.yandex.net/i?id=40d9d648be271a3ef79ed100d366f877&amp;n=33&amp;h=195&amp;w=1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484784"/>
            <a:ext cx="1584176" cy="1552334"/>
          </a:xfrm>
          <a:prstGeom prst="rect">
            <a:avLst/>
          </a:prstGeom>
          <a:noFill/>
        </p:spPr>
      </p:pic>
      <p:pic>
        <p:nvPicPr>
          <p:cNvPr id="33810" name="Picture 18" descr="http://cdn-nus-1.pinme.ru/tumb/600/photo/43/ef/43ef0d29d245c5918c09305363ea3d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653137"/>
            <a:ext cx="1152128" cy="17182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У Тулы, как и у других городов есть своя символика. Найдите герб Тулы.</a:t>
            </a:r>
            <a:endParaRPr lang="ru-RU" sz="2000" b="1" dirty="0"/>
          </a:p>
        </p:txBody>
      </p:sp>
      <p:pic>
        <p:nvPicPr>
          <p:cNvPr id="4" name="Picture 2" descr="http://www.vseoshinah.ru/wp-content/uploads/2015/03/%D0%B3%D0%B5%D1%80%D0%B1-%D1%82%D1%83%D0%BB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1608680" cy="1915095"/>
          </a:xfrm>
          <a:prstGeom prst="rect">
            <a:avLst/>
          </a:prstGeom>
          <a:noFill/>
        </p:spPr>
      </p:pic>
      <p:pic>
        <p:nvPicPr>
          <p:cNvPr id="36866" name="Picture 2" descr="http://ims.biblioclub.ru/services/fks.php?fks_action=get_file&amp;fks_flag=2&amp;fks_id=goroda_ros_img_gsgo54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1572872" cy="1872208"/>
          </a:xfrm>
          <a:prstGeom prst="rect">
            <a:avLst/>
          </a:prstGeom>
          <a:noFill/>
        </p:spPr>
      </p:pic>
      <p:pic>
        <p:nvPicPr>
          <p:cNvPr id="36868" name="Picture 4" descr="http://www.heraldicum.ru/russia/subjects/towns/images/novomos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1543050" cy="1905000"/>
          </a:xfrm>
          <a:prstGeom prst="rect">
            <a:avLst/>
          </a:prstGeom>
          <a:noFill/>
        </p:spPr>
      </p:pic>
      <p:pic>
        <p:nvPicPr>
          <p:cNvPr id="36870" name="Picture 6" descr="http://www.votpusk.ru/story/edit/foto/large/46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1607138" cy="1944216"/>
          </a:xfrm>
          <a:prstGeom prst="rect">
            <a:avLst/>
          </a:prstGeom>
          <a:noFill/>
        </p:spPr>
      </p:pic>
      <p:pic>
        <p:nvPicPr>
          <p:cNvPr id="36872" name="Picture 8" descr="https://im1-tub-ru.yandex.net/i?id=569d5a5e2b2654baec521e860fb93d16&amp;n=33&amp;h=195&amp;w=1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933056"/>
            <a:ext cx="1495425" cy="1857376"/>
          </a:xfrm>
          <a:prstGeom prst="rect">
            <a:avLst/>
          </a:prstGeom>
          <a:noFill/>
        </p:spPr>
      </p:pic>
      <p:pic>
        <p:nvPicPr>
          <p:cNvPr id="36874" name="Picture 10" descr="http://onlainstroika.ru/upload/iblock/699/6995eacbdd956ac11fa304b69a945ed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12776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Назовите  писателей, которые жили и творили  на тульской земле? Кто из них родился в тульском крае?</a:t>
            </a:r>
            <a:endParaRPr lang="ru-RU" sz="2000" b="1" dirty="0"/>
          </a:p>
        </p:txBody>
      </p:sp>
      <p:pic>
        <p:nvPicPr>
          <p:cNvPr id="4" name="Picture 6" descr="https://im3-tub-ru.yandex.net/i?id=17d3b39c0a11484fb99373af2e66d218&amp;n=33&amp;h=215&amp;w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221088"/>
            <a:ext cx="1426363" cy="1944216"/>
          </a:xfrm>
          <a:prstGeom prst="rect">
            <a:avLst/>
          </a:prstGeom>
          <a:noFill/>
        </p:spPr>
      </p:pic>
      <p:pic>
        <p:nvPicPr>
          <p:cNvPr id="5" name="Picture 8" descr="http://6barrel.com/_ph/1/661646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1368152" cy="1919258"/>
          </a:xfrm>
          <a:prstGeom prst="rect">
            <a:avLst/>
          </a:prstGeom>
          <a:noFill/>
        </p:spPr>
      </p:pic>
      <p:pic>
        <p:nvPicPr>
          <p:cNvPr id="6" name="Picture 10" descr="http://bigslide.ru/images/18/17992/960/img11.jpg"/>
          <p:cNvPicPr>
            <a:picLocks noChangeAspect="1" noChangeArrowheads="1"/>
          </p:cNvPicPr>
          <p:nvPr/>
        </p:nvPicPr>
        <p:blipFill>
          <a:blip r:embed="rId4" cstate="print"/>
          <a:srcRect l="24874" t="3609" r="27319" b="7774"/>
          <a:stretch>
            <a:fillRect/>
          </a:stretch>
        </p:blipFill>
        <p:spPr bwMode="auto">
          <a:xfrm>
            <a:off x="683568" y="4149080"/>
            <a:ext cx="1512168" cy="2102282"/>
          </a:xfrm>
          <a:prstGeom prst="rect">
            <a:avLst/>
          </a:prstGeom>
          <a:noFill/>
        </p:spPr>
      </p:pic>
      <p:pic>
        <p:nvPicPr>
          <p:cNvPr id="7" name="Picture 12" descr="https://im2-tub-ru.yandex.net/i?id=61119f2ba1f99b0cd9aca99704774d59&amp;n=33&amp;h=215&amp;w=1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1512168" cy="1994578"/>
          </a:xfrm>
          <a:prstGeom prst="rect">
            <a:avLst/>
          </a:prstGeom>
          <a:noFill/>
        </p:spPr>
      </p:pic>
      <p:pic>
        <p:nvPicPr>
          <p:cNvPr id="8" name="Picture 14" descr="http://900igr.net/datai/literatura/Tolstoj-4/0002-002-Tolstoj-eto-tselyj-m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149080"/>
            <a:ext cx="1296144" cy="1947518"/>
          </a:xfrm>
          <a:prstGeom prst="rect">
            <a:avLst/>
          </a:prstGeom>
          <a:noFill/>
        </p:spPr>
      </p:pic>
      <p:pic>
        <p:nvPicPr>
          <p:cNvPr id="5122" name="Picture 2" descr="http://www.regionpr.ru/images/bun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628800"/>
            <a:ext cx="1357275" cy="1794744"/>
          </a:xfrm>
          <a:prstGeom prst="rect">
            <a:avLst/>
          </a:prstGeom>
          <a:noFill/>
        </p:spPr>
      </p:pic>
      <p:pic>
        <p:nvPicPr>
          <p:cNvPr id="5124" name="Picture 4" descr="http://images.myshared.ru/17/1080674/slide_1.jpg"/>
          <p:cNvPicPr>
            <a:picLocks noChangeAspect="1" noChangeArrowheads="1"/>
          </p:cNvPicPr>
          <p:nvPr/>
        </p:nvPicPr>
        <p:blipFill>
          <a:blip r:embed="rId8" cstate="print"/>
          <a:srcRect l="21735" r="28812" b="3340"/>
          <a:stretch>
            <a:fillRect/>
          </a:stretch>
        </p:blipFill>
        <p:spPr bwMode="auto">
          <a:xfrm>
            <a:off x="7164288" y="1628800"/>
            <a:ext cx="1326271" cy="1944216"/>
          </a:xfrm>
          <a:prstGeom prst="rect">
            <a:avLst/>
          </a:prstGeom>
          <a:noFill/>
        </p:spPr>
      </p:pic>
      <p:pic>
        <p:nvPicPr>
          <p:cNvPr id="5126" name="Picture 6" descr="http://xn--l1ail9b.xn--p1ai/wiki/images/thumb/d/dd/Veresaev.jpg/200px-Veresae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628800"/>
            <a:ext cx="1368152" cy="17922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Какой мастер оружейных дел прославил Тулу? Чем он так прославился? Почему его так называли?</a:t>
            </a:r>
            <a:br>
              <a:rPr lang="ru-RU" sz="2000" b="1" dirty="0" smtClean="0"/>
            </a:br>
            <a:r>
              <a:rPr lang="ru-RU" sz="2000" b="1" dirty="0" smtClean="0"/>
              <a:t>Назовите писателя, написавшего рассказ об этом герое.</a:t>
            </a:r>
            <a:endParaRPr lang="ru-RU" sz="2000" b="1" dirty="0"/>
          </a:p>
        </p:txBody>
      </p:sp>
      <p:pic>
        <p:nvPicPr>
          <p:cNvPr id="26628" name="Picture 4" descr="https://im0-tub-ru.yandex.net/i?id=bf4e6140efc50a6f27d8a7e28c66e80e&amp;n=33&amp;h=195&amp;w=289"/>
          <p:cNvPicPr>
            <a:picLocks noChangeAspect="1" noChangeArrowheads="1"/>
          </p:cNvPicPr>
          <p:nvPr/>
        </p:nvPicPr>
        <p:blipFill>
          <a:blip r:embed="rId2" cstate="print"/>
          <a:srcRect l="2616" r="3212" b="6955"/>
          <a:stretch>
            <a:fillRect/>
          </a:stretch>
        </p:blipFill>
        <p:spPr bwMode="auto">
          <a:xfrm>
            <a:off x="4860032" y="4221088"/>
            <a:ext cx="2592288" cy="1728192"/>
          </a:xfrm>
          <a:prstGeom prst="rect">
            <a:avLst/>
          </a:prstGeom>
          <a:noFill/>
        </p:spPr>
      </p:pic>
      <p:pic>
        <p:nvPicPr>
          <p:cNvPr id="26630" name="Picture 6" descr="https://im3-tub-ru.yandex.net/i?id=312b2ac0c0212707c04bc85a745717d7&amp;n=33&amp;h=195&amp;w=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476500" cy="1800200"/>
          </a:xfrm>
          <a:prstGeom prst="rect">
            <a:avLst/>
          </a:prstGeom>
          <a:noFill/>
        </p:spPr>
      </p:pic>
      <p:pic>
        <p:nvPicPr>
          <p:cNvPr id="26632" name="Picture 8" descr="https://im3-tub-ru.yandex.net/i?id=05839b70d6b6a5e7cc1e9b0a809143ea&amp;n=33&amp;h=195&amp;w=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2412638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423</TotalTime>
  <Words>158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Краеведческая викторина </vt:lpstr>
      <vt:lpstr>Презентация PowerPoint</vt:lpstr>
      <vt:lpstr>  Как называется город, в котором мы живём?  Назовите  год основания Тулы. ( 1147, 1146,  1149, 1143)  Как называют жителей Тулы? </vt:lpstr>
      <vt:lpstr> какая река дала название нашему городу? В каком районе города она протекает?</vt:lpstr>
      <vt:lpstr>Для чего была построена Тула?</vt:lpstr>
      <vt:lpstr>Назовите, Чем славится наш город? (  что лишнее)</vt:lpstr>
      <vt:lpstr>У Тулы, как и у других городов есть своя символика. Найдите герб Тулы.</vt:lpstr>
      <vt:lpstr>Назовите  писателей, которые жили и творили  на тульской земле? Кто из них родился в тульском крае?</vt:lpstr>
      <vt:lpstr>Какой мастер оружейных дел прославил Тулу? Чем он так прославился? Почему его так называли? Назовите писателя, написавшего рассказ об этом герое.</vt:lpstr>
      <vt:lpstr>Как называются эти памятники и  какой из них  находится в Туле ?  Где он расположен?</vt:lpstr>
      <vt:lpstr>Как называется эта улица в настоящее время?</vt:lpstr>
      <vt:lpstr>ПРОДОЛЖИ ПОСЛОВИЦУ.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ПК-10</dc:creator>
  <cp:lastModifiedBy>Ванда</cp:lastModifiedBy>
  <cp:revision>39</cp:revision>
  <dcterms:created xsi:type="dcterms:W3CDTF">2016-02-29T08:00:15Z</dcterms:created>
  <dcterms:modified xsi:type="dcterms:W3CDTF">2020-11-02T08:49:07Z</dcterms:modified>
</cp:coreProperties>
</file>