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2" d="100"/>
          <a:sy n="42" d="100"/>
        </p:scale>
        <p:origin x="-2184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706814-2AAE-4B25-A91B-459352A6C83B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0B8701-805C-49E5-9849-3AB0A9F1B7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589240"/>
            <a:ext cx="8458200" cy="936104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Подготовила педагог дополнительного образования МБОУ «Баргузинская сош» Ухинова С.Б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149080"/>
            <a:ext cx="8458200" cy="1368152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Урок №5 Диагональ</a:t>
            </a:r>
          </a:p>
          <a:p>
            <a:pPr algn="ctr"/>
            <a:r>
              <a:rPr lang="ru-RU" sz="1600" smtClean="0"/>
              <a:t> к УМК </a:t>
            </a:r>
            <a:r>
              <a:rPr lang="ru-RU" sz="1600" dirty="0" smtClean="0"/>
              <a:t>«Шахматы в школе» Е.А. Прудниковой. Первый год обучения</a:t>
            </a:r>
          </a:p>
          <a:p>
            <a:pPr algn="ctr"/>
            <a:endParaRPr lang="ru-RU" dirty="0"/>
          </a:p>
        </p:txBody>
      </p:sp>
      <p:pic>
        <p:nvPicPr>
          <p:cNvPr id="1027" name="Picture 3" descr="C:\Users\Софья\Desktop\i_013.jpg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2555776" y="1385696"/>
            <a:ext cx="3168352" cy="2979407"/>
          </a:xfrm>
          <a:prstGeom prst="rect">
            <a:avLst/>
          </a:prstGeom>
          <a:noFill/>
        </p:spPr>
      </p:pic>
      <p:pic>
        <p:nvPicPr>
          <p:cNvPr id="1028" name="Picture 4" descr="C:\Users\Софья\Desktop\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284984"/>
            <a:ext cx="1296144" cy="12961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1663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КАЗЕННОЕ УЧРЕЖДЕНИЕ</a:t>
            </a:r>
            <a:endParaRPr lang="ru-RU" sz="900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МУНИЦИПАЛЬНОГО</a:t>
            </a:r>
            <a:endParaRPr lang="ru-RU" sz="900" dirty="0" smtClean="0"/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400" dirty="0" smtClean="0"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БАРГУЗИНСКИЙ РАЙОН</a:t>
            </a:r>
            <a:r>
              <a:rPr lang="ru-RU" sz="1400" dirty="0" smtClean="0">
                <a:cs typeface="Times New Roman" pitchFamily="18" charset="0"/>
              </a:rPr>
              <a:t>»</a:t>
            </a:r>
            <a:endParaRPr lang="ru-RU" sz="900" dirty="0" smtClean="0"/>
          </a:p>
          <a:p>
            <a:pPr algn="ctr"/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1400" u="sng" dirty="0" smtClean="0">
                <a:cs typeface="Times New Roman" pitchFamily="18" charset="0"/>
              </a:rPr>
              <a:t>«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БАРГУЗИНСКАЯ СРЕДНЯЯ ОБЩЕОБРАЗОВАТЕЛЬНАЯ ШКОЛА</a:t>
            </a:r>
            <a:r>
              <a:rPr lang="ru-RU" sz="1400" u="sng" dirty="0" smtClean="0">
                <a:cs typeface="Times New Roman" pitchFamily="18" charset="0"/>
              </a:rPr>
              <a:t>»</a:t>
            </a:r>
            <a:endParaRPr lang="ru-RU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Интересные факты</a:t>
            </a:r>
            <a:endParaRPr lang="ru-RU" dirty="0"/>
          </a:p>
        </p:txBody>
      </p:sp>
      <p:pic>
        <p:nvPicPr>
          <p:cNvPr id="2051" name="Picture 3" descr="C:\Users\Софья\Desktop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3607" y="1123500"/>
            <a:ext cx="7655969" cy="57345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4800600" y="1600200"/>
            <a:ext cx="4343400" cy="47244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052" name="Picture 4" descr="C:\Users\Софья\Desktop\magnifying-glass-nontransparent-03-png.jpg"/>
          <p:cNvPicPr>
            <a:picLocks noChangeAspect="1" noChangeArrowheads="1"/>
          </p:cNvPicPr>
          <p:nvPr/>
        </p:nvPicPr>
        <p:blipFill>
          <a:blip r:embed="rId3" cstate="print"/>
          <a:srcRect r="17783"/>
          <a:stretch>
            <a:fillRect/>
          </a:stretch>
        </p:blipFill>
        <p:spPr bwMode="auto">
          <a:xfrm>
            <a:off x="323528" y="0"/>
            <a:ext cx="1331640" cy="1214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офья\Desktop\img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795637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Вспомним, какие линии на шахматной доске  нам уже знакомы</a:t>
            </a:r>
            <a:endParaRPr lang="ru-RU" dirty="0"/>
          </a:p>
        </p:txBody>
      </p:sp>
      <p:pic>
        <p:nvPicPr>
          <p:cNvPr id="4" name="Picture 2" descr="C:\Users\Софья\Desktop\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254"/>
          <a:stretch>
            <a:fillRect/>
          </a:stretch>
        </p:blipFill>
        <p:spPr bwMode="auto">
          <a:xfrm>
            <a:off x="1087786" y="1554163"/>
            <a:ext cx="7120827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офья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87" t="22332" r="56036" b="14028"/>
          <a:stretch>
            <a:fillRect/>
          </a:stretch>
        </p:blipFill>
        <p:spPr bwMode="auto">
          <a:xfrm>
            <a:off x="611560" y="1844824"/>
            <a:ext cx="3168352" cy="3840427"/>
          </a:xfrm>
          <a:prstGeom prst="rect">
            <a:avLst/>
          </a:prstGeom>
          <a:noFill/>
        </p:spPr>
      </p:pic>
      <p:pic>
        <p:nvPicPr>
          <p:cNvPr id="5" name="Picture 2" descr="C:\Users\Софья\Desktop\img8.jpg"/>
          <p:cNvPicPr>
            <a:picLocks noChangeAspect="1" noChangeArrowheads="1"/>
          </p:cNvPicPr>
          <p:nvPr/>
        </p:nvPicPr>
        <p:blipFill>
          <a:blip r:embed="rId3" cstate="print"/>
          <a:srcRect l="5901" t="23750" r="42125" b="17451"/>
          <a:stretch>
            <a:fillRect/>
          </a:stretch>
        </p:blipFill>
        <p:spPr bwMode="auto">
          <a:xfrm>
            <a:off x="4067944" y="1844824"/>
            <a:ext cx="449792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Отгадайте   ребус</a:t>
            </a:r>
            <a:endParaRPr lang="ru-RU" dirty="0"/>
          </a:p>
        </p:txBody>
      </p:sp>
      <p:pic>
        <p:nvPicPr>
          <p:cNvPr id="5122" name="Picture 2" descr="C:\Users\Софья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87" t="15968" r="4726" b="41075"/>
          <a:stretch>
            <a:fillRect/>
          </a:stretch>
        </p:blipFill>
        <p:spPr bwMode="auto">
          <a:xfrm>
            <a:off x="0" y="1916832"/>
            <a:ext cx="9121014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2050" name="Picture 2" descr="C:\Users\Софья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76456" cy="5229200"/>
          </a:xfrm>
          <a:prstGeom prst="rect">
            <a:avLst/>
          </a:prstGeom>
          <a:noFill/>
        </p:spPr>
      </p:pic>
      <p:pic>
        <p:nvPicPr>
          <p:cNvPr id="2051" name="Picture 3" descr="C:\Users\Софья\Desktop\img11.jpg"/>
          <p:cNvPicPr>
            <a:picLocks noChangeAspect="1" noChangeArrowheads="1"/>
          </p:cNvPicPr>
          <p:nvPr/>
        </p:nvPicPr>
        <p:blipFill>
          <a:blip r:embed="rId3" cstate="print"/>
          <a:srcRect l="4725" t="69876" r="7864" b="11225"/>
          <a:stretch>
            <a:fillRect/>
          </a:stretch>
        </p:blipFill>
        <p:spPr bwMode="auto">
          <a:xfrm>
            <a:off x="251520" y="188640"/>
            <a:ext cx="849694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офья\Desktop\Шахматы занятие 2_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54632" cy="6187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Самые длинные диагонали</a:t>
            </a:r>
            <a:endParaRPr lang="ru-RU" dirty="0"/>
          </a:p>
        </p:txBody>
      </p:sp>
      <p:pic>
        <p:nvPicPr>
          <p:cNvPr id="4098" name="Picture 2" descr="C:\Users\Софья\Desktop\443664_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792" y="1121254"/>
            <a:ext cx="5545511" cy="5620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Раскрась диагональ из 5 белых полей</a:t>
            </a:r>
            <a:endParaRPr lang="ru-RU" dirty="0"/>
          </a:p>
        </p:txBody>
      </p:sp>
      <p:pic>
        <p:nvPicPr>
          <p:cNvPr id="6146" name="Picture 2" descr="C:\Users\Софья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696" t="23865" r="16473" b="10904"/>
          <a:stretch>
            <a:fillRect/>
          </a:stretch>
        </p:blipFill>
        <p:spPr bwMode="auto">
          <a:xfrm>
            <a:off x="5652119" y="1772816"/>
            <a:ext cx="3096345" cy="4104456"/>
          </a:xfrm>
          <a:prstGeom prst="rect">
            <a:avLst/>
          </a:prstGeom>
          <a:noFill/>
        </p:spPr>
      </p:pic>
      <p:pic>
        <p:nvPicPr>
          <p:cNvPr id="6147" name="Picture 3" descr="C:\Users\Софья\Desktop\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87029"/>
            <a:ext cx="4680520" cy="4983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2132856"/>
            <a:ext cx="3835152" cy="41917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Picture 2" descr="C:\Users\Софья\Desktop\pte9ajs8q3r4tq9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772816"/>
            <a:ext cx="2857500" cy="381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1916832"/>
            <a:ext cx="33661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Диаграмма</a:t>
            </a:r>
            <a:r>
              <a:rPr lang="ru-RU" sz="2800" dirty="0" smtClean="0">
                <a:solidFill>
                  <a:srgbClr val="4E3B30"/>
                </a:solidFill>
              </a:rPr>
              <a:t> — напечатанное или нарисованное изображение шахматной доски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</TotalTime>
  <Words>81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Подготовила педагог дополнительного образования МБОУ «Баргузинская сош» Ухинова С.Б</vt:lpstr>
      <vt:lpstr>Вспомним, какие линии на шахматной доске  нам уже знакомы</vt:lpstr>
      <vt:lpstr>Слайд 3</vt:lpstr>
      <vt:lpstr>Отгадайте   ребус</vt:lpstr>
      <vt:lpstr>Слайд 5</vt:lpstr>
      <vt:lpstr>Слайд 6</vt:lpstr>
      <vt:lpstr>Самые длинные диагонали</vt:lpstr>
      <vt:lpstr>Раскрась диагональ из 5 белых полей</vt:lpstr>
      <vt:lpstr>Слайд 9</vt:lpstr>
      <vt:lpstr>Интересные факты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педагог дополнительного образования МБОУ «Баргузинская сош» Ухинова С.Б</dc:title>
  <dc:creator>Софья</dc:creator>
  <cp:lastModifiedBy>Софья</cp:lastModifiedBy>
  <cp:revision>11</cp:revision>
  <dcterms:created xsi:type="dcterms:W3CDTF">2019-04-02T05:49:28Z</dcterms:created>
  <dcterms:modified xsi:type="dcterms:W3CDTF">2019-04-09T23:17:52Z</dcterms:modified>
</cp:coreProperties>
</file>