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6" r:id="rId5"/>
    <p:sldId id="261" r:id="rId6"/>
    <p:sldId id="259" r:id="rId7"/>
    <p:sldId id="260" r:id="rId8"/>
    <p:sldId id="262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2F4E-F6BC-44BF-8DA9-15F20D9F8C37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EA2F4E-F6BC-44BF-8DA9-15F20D9F8C37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1F44EA-76AE-474F-A402-040068801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73216"/>
            <a:ext cx="8458200" cy="1224136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 педагог дополнительного образования МБОУ «Баргузинская сош» Ухинова С.Б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3430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Урок № 6 Шахматная нотация</a:t>
            </a:r>
          </a:p>
          <a:p>
            <a:pPr algn="ctr"/>
            <a:r>
              <a:rPr lang="ru-RU" sz="2100" smtClean="0"/>
              <a:t>к </a:t>
            </a:r>
            <a:r>
              <a:rPr lang="ru-RU" sz="2100" dirty="0" smtClean="0"/>
              <a:t>УМК «Шахматы в школе» Е.А. Прудниковой. Первый год обучения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КАЗЕННОЕ УЧРЕЖДЕНИЕ</a:t>
            </a:r>
            <a:endParaRPr lang="ru-RU" sz="900" dirty="0" smtClean="0"/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МУНИЦИПАЛЬНОГО</a:t>
            </a:r>
            <a:endParaRPr lang="ru-RU" sz="900" dirty="0" smtClean="0"/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400" dirty="0" smtClean="0"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БАРГУЗИНСКИЙ РАЙОН</a:t>
            </a:r>
            <a:r>
              <a:rPr lang="ru-RU" sz="1400" dirty="0" smtClean="0">
                <a:cs typeface="Times New Roman" pitchFamily="18" charset="0"/>
              </a:rPr>
              <a:t>»</a:t>
            </a:r>
            <a:endParaRPr lang="ru-RU" sz="900" dirty="0" smtClean="0"/>
          </a:p>
          <a:p>
            <a:pPr algn="ctr"/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400" u="sng" dirty="0" smtClean="0">
                <a:cs typeface="Times New Roman" pitchFamily="18" charset="0"/>
              </a:rPr>
              <a:t>«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БАРГУЗИНСКАЯ СРЕДНЯЯ ОБЩЕОБРАЗОВАТЕЛЬНАЯ ШКОЛА</a:t>
            </a:r>
            <a:r>
              <a:rPr lang="ru-RU" sz="1400" u="sng" dirty="0" smtClean="0">
                <a:cs typeface="Times New Roman" pitchFamily="18" charset="0"/>
              </a:rPr>
              <a:t>»</a:t>
            </a:r>
            <a:endParaRPr lang="ru-RU" sz="900" dirty="0" smtClean="0"/>
          </a:p>
        </p:txBody>
      </p:sp>
      <p:pic>
        <p:nvPicPr>
          <p:cNvPr id="1026" name="Picture 2" descr="C:\Users\Софья\Desktop\ab84b679b04f01a6f163f8c3ac372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46516"/>
            <a:ext cx="2232248" cy="3010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686800" cy="841248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4008" y="1484784"/>
            <a:ext cx="4191000" cy="47244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Кто сильнее: человек или компьютер? Компьютер превосходит человека по скорости обработки информации и расчётов, но " проигрывает в оценке нестандартных , позиций. Сегодня шахматные программы, в памяти которых миллионы шахматных позиций и партий, часто используются игроками для улучшения своей игры.</a:t>
            </a:r>
            <a:endParaRPr lang="ru-RU" dirty="0"/>
          </a:p>
        </p:txBody>
      </p:sp>
      <p:pic>
        <p:nvPicPr>
          <p:cNvPr id="4098" name="Picture 2" descr="C:\Users\Софья\Desktop\17706_orig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343400" cy="3257550"/>
          </a:xfrm>
          <a:prstGeom prst="rect">
            <a:avLst/>
          </a:prstGeom>
          <a:noFill/>
        </p:spPr>
      </p:pic>
      <p:pic>
        <p:nvPicPr>
          <p:cNvPr id="4099" name="Picture 3" descr="C:\Users\Софья\Desktop\magnifying-glass-nontransparent-03-png.jpg"/>
          <p:cNvPicPr>
            <a:picLocks noChangeAspect="1" noChangeArrowheads="1"/>
          </p:cNvPicPr>
          <p:nvPr/>
        </p:nvPicPr>
        <p:blipFill>
          <a:blip r:embed="rId3" cstate="print"/>
          <a:srcRect l="7919" r="21577"/>
          <a:stretch>
            <a:fillRect/>
          </a:stretch>
        </p:blipFill>
        <p:spPr bwMode="auto">
          <a:xfrm>
            <a:off x="611560" y="260648"/>
            <a:ext cx="1403648" cy="1493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офья\Desktop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95637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офья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19190"/>
            <a:ext cx="2952328" cy="314327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Повторение изученного</a:t>
            </a:r>
            <a:endParaRPr lang="ru-RU" dirty="0"/>
          </a:p>
        </p:txBody>
      </p:sp>
      <p:pic>
        <p:nvPicPr>
          <p:cNvPr id="2051" name="Picture 3" descr="C:\Users\Софья\Desktop\1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628800"/>
            <a:ext cx="2952328" cy="3142573"/>
          </a:xfrm>
          <a:prstGeom prst="rect">
            <a:avLst/>
          </a:prstGeom>
          <a:noFill/>
        </p:spPr>
      </p:pic>
      <p:pic>
        <p:nvPicPr>
          <p:cNvPr id="2052" name="Picture 4" descr="C:\Users\Софья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28800"/>
            <a:ext cx="2952328" cy="3143273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1043608" y="3789040"/>
            <a:ext cx="172819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716016" y="2348880"/>
            <a:ext cx="0" cy="17281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516216" y="2348880"/>
            <a:ext cx="1728192" cy="17281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офья\Desktop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620688"/>
            <a:ext cx="8082556" cy="6061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Шахматная нотация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Шахматная нотация - это специальная система записи ходов шахматной партии, её фрагментов или расположения фигур на шахматной доске. </a:t>
            </a:r>
          </a:p>
          <a:p>
            <a:r>
              <a:rPr lang="ru-RU" dirty="0" smtClean="0"/>
              <a:t>Шахматная нотация необходима для записи шахматной партии или обозначения положения фигур на шахматной доске.</a:t>
            </a:r>
            <a:endParaRPr lang="ru-RU" dirty="0"/>
          </a:p>
        </p:txBody>
      </p:sp>
      <p:pic>
        <p:nvPicPr>
          <p:cNvPr id="1026" name="Picture 2" descr="C:\Users\Софья\Desktop\pte9ajs8q3r4tq9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Адрес шахматного поля – координаты поля</a:t>
            </a:r>
            <a:endParaRPr lang="ru-RU" sz="2800" dirty="0"/>
          </a:p>
        </p:txBody>
      </p:sp>
      <p:pic>
        <p:nvPicPr>
          <p:cNvPr id="3074" name="Picture 2" descr="C:\Users\Софья\Desktop\Notatsiya-Pos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1866900"/>
            <a:ext cx="4191000" cy="4191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Каждое </a:t>
            </a:r>
            <a:r>
              <a:rPr lang="ru-RU" dirty="0" smtClean="0"/>
              <a:t>поле на шахматной доске имеет своё название и обозначается определённым образом.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координаты </a:t>
            </a:r>
            <a:r>
              <a:rPr lang="ru-RU" dirty="0" smtClean="0"/>
              <a:t>центра поля</a:t>
            </a:r>
            <a:endParaRPr lang="ru-RU" dirty="0"/>
          </a:p>
        </p:txBody>
      </p:sp>
      <p:pic>
        <p:nvPicPr>
          <p:cNvPr id="4098" name="Picture 2" descr="C:\Users\Софья\Desktop\img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169" y="1988840"/>
            <a:ext cx="4896544" cy="367240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Центр </a:t>
            </a:r>
            <a:r>
              <a:rPr lang="ru-RU" dirty="0" smtClean="0"/>
              <a:t>доски — это четыре поля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smtClean="0"/>
              <a:t>d4, d5, е4, е5</a:t>
            </a:r>
            <a:endParaRPr lang="ru-RU" dirty="0"/>
          </a:p>
        </p:txBody>
      </p:sp>
      <p:pic>
        <p:nvPicPr>
          <p:cNvPr id="2050" name="Picture 2" descr="C:\Users\Софья\Desktop\Emoji_u261d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437112"/>
            <a:ext cx="1497360" cy="1497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Иногда сыгранную партию невозможно восстановить по памяти</a:t>
            </a:r>
            <a:endParaRPr lang="ru-RU" dirty="0"/>
          </a:p>
        </p:txBody>
      </p:sp>
      <p:pic>
        <p:nvPicPr>
          <p:cNvPr id="5123" name="Picture 3" descr="C:\Users\Софья\Desktop\feeling-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628800"/>
            <a:ext cx="2904306" cy="2904306"/>
          </a:xfrm>
          <a:prstGeom prst="rect">
            <a:avLst/>
          </a:prstGeom>
          <a:noFill/>
        </p:spPr>
      </p:pic>
      <p:pic>
        <p:nvPicPr>
          <p:cNvPr id="5124" name="Picture 4" descr="C:\Users\Софья\Desktop\p1675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96" y="1484784"/>
            <a:ext cx="5373216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Фигуры сокращенно пишут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Софья\Desktop\hello_html_m1269862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496" y="1196752"/>
            <a:ext cx="5309982" cy="3312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4509120"/>
            <a:ext cx="6588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обозначения пешек никакие символы не используются. </a:t>
            </a:r>
            <a:endParaRPr lang="ru-RU" sz="2400" dirty="0"/>
          </a:p>
        </p:txBody>
      </p:sp>
      <p:pic>
        <p:nvPicPr>
          <p:cNvPr id="3074" name="Picture 2" descr="C:\Users\Софья\Desktop\esclamati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864096" cy="1687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По шахматной нотации попробуйте восстановить игру</a:t>
            </a:r>
            <a:endParaRPr lang="ru-RU" sz="2400" dirty="0"/>
          </a:p>
        </p:txBody>
      </p:sp>
      <p:pic>
        <p:nvPicPr>
          <p:cNvPr id="7170" name="Picture 2" descr="C:\Users\Софья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01" t="43015" r="50069" b="4482"/>
          <a:stretch>
            <a:fillRect/>
          </a:stretch>
        </p:blipFill>
        <p:spPr bwMode="auto">
          <a:xfrm>
            <a:off x="1763688" y="1659403"/>
            <a:ext cx="5112568" cy="4217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</TotalTime>
  <Words>196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Подготовила педагог дополнительного образования МБОУ «Баргузинская сош» Ухинова С.Б</vt:lpstr>
      <vt:lpstr>Повторение изученного</vt:lpstr>
      <vt:lpstr>Слайд 3</vt:lpstr>
      <vt:lpstr>Шахматная нотация</vt:lpstr>
      <vt:lpstr>Адрес шахматного поля – координаты поля</vt:lpstr>
      <vt:lpstr>координаты центра поля</vt:lpstr>
      <vt:lpstr>Иногда сыгранную партию невозможно восстановить по памяти</vt:lpstr>
      <vt:lpstr>Фигуры сокращенно пишут</vt:lpstr>
      <vt:lpstr>По шахматной нотации попробуйте восстановить игру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педагог дополнительного образования МБОУ «Баргузинская сош» Ухинова С.Б</dc:title>
  <dc:creator>Софья</dc:creator>
  <cp:lastModifiedBy>Софья</cp:lastModifiedBy>
  <cp:revision>13</cp:revision>
  <dcterms:created xsi:type="dcterms:W3CDTF">2019-04-02T06:27:23Z</dcterms:created>
  <dcterms:modified xsi:type="dcterms:W3CDTF">2019-04-10T02:05:23Z</dcterms:modified>
</cp:coreProperties>
</file>