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65" r:id="rId8"/>
    <p:sldId id="257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37E168-3F11-4BF8-9AB6-14B6BDD1F52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93F2FB-995D-4834-9725-E4377777C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A0%D0%BE%D0%BA%D0%B8%D1%80%D0%BE%D0%B2%D0%BA%D0%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33256"/>
            <a:ext cx="8458200" cy="936104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педагог дополнительного образования МБОУ «Баргузинская сош» Ухинова С.Б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58200" cy="1274440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5500" dirty="0" smtClean="0"/>
              <a:t>Урок №8 Ладья </a:t>
            </a:r>
          </a:p>
          <a:p>
            <a:pPr algn="ctr"/>
            <a:r>
              <a:rPr lang="ru-RU" sz="4000" dirty="0" smtClean="0"/>
              <a:t> к УМК «Шахматы в школе» Е.А. Прудниковой. Первый год обучения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МУНИЦИПАЛЬНОГО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dirty="0" smtClean="0"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БАРГУЗИНСКИЙ РАЙОН</a:t>
            </a:r>
            <a:r>
              <a:rPr lang="ru-RU" sz="1400" dirty="0" smtClean="0">
                <a:cs typeface="Times New Roman" pitchFamily="18" charset="0"/>
              </a:rPr>
              <a:t>»</a:t>
            </a:r>
            <a:endParaRPr lang="ru-RU" sz="900" dirty="0" smtClean="0"/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u="sng" dirty="0" smtClean="0">
                <a:cs typeface="Times New Roman" pitchFamily="18" charset="0"/>
              </a:rPr>
              <a:t>«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БАРГУЗИНСКАЯ СРЕДНЯЯ ОБЩЕОБРАЗОВАТЕЛЬНАЯ ШКОЛА</a:t>
            </a:r>
            <a:r>
              <a:rPr lang="ru-RU" sz="1400" u="sng" dirty="0" smtClean="0">
                <a:cs typeface="Times New Roman" pitchFamily="18" charset="0"/>
              </a:rPr>
              <a:t>»</a:t>
            </a:r>
            <a:endParaRPr lang="ru-RU" sz="900" dirty="0" smtClean="0"/>
          </a:p>
        </p:txBody>
      </p:sp>
      <p:pic>
        <p:nvPicPr>
          <p:cNvPr id="6146" name="Picture 2" descr="C:\Users\Софья\Desktop\450px-Nicholas_Roerich,_Guests_from_Overseas_(corrected_colour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14800" cy="291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фья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97" y="0"/>
            <a:ext cx="8870366" cy="6525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7" name="Picture 5" descr="C:\Users\Софья\Desktop\chess-1462629228S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2729632" cy="222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фья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19190"/>
            <a:ext cx="2952328" cy="31432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Повторение изученного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Назовите линии</a:t>
            </a:r>
            <a:endParaRPr lang="ru-RU" dirty="0"/>
          </a:p>
        </p:txBody>
      </p:sp>
      <p:pic>
        <p:nvPicPr>
          <p:cNvPr id="2051" name="Picture 3" descr="C:\Users\Софья\Desktop\1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952328" cy="3142573"/>
          </a:xfrm>
          <a:prstGeom prst="rect">
            <a:avLst/>
          </a:prstGeom>
          <a:noFill/>
        </p:spPr>
      </p:pic>
      <p:pic>
        <p:nvPicPr>
          <p:cNvPr id="2052" name="Picture 4" descr="C:\Users\Софья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952328" cy="3143273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1043608" y="3789040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716016" y="2348880"/>
            <a:ext cx="0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16216" y="2348880"/>
            <a:ext cx="1728192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местонахождение фигур</a:t>
            </a:r>
            <a:endParaRPr lang="ru-RU" dirty="0"/>
          </a:p>
        </p:txBody>
      </p:sp>
      <p:pic>
        <p:nvPicPr>
          <p:cNvPr id="1026" name="Picture 2" descr="C:\Users\Софья\Desktop\1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947969" cy="3137933"/>
          </a:xfrm>
          <a:prstGeom prst="rect">
            <a:avLst/>
          </a:prstGeom>
          <a:noFill/>
        </p:spPr>
      </p:pic>
      <p:pic>
        <p:nvPicPr>
          <p:cNvPr id="1027" name="Picture 3" descr="C:\Users\Софья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2883546" cy="3070044"/>
          </a:xfrm>
          <a:prstGeom prst="rect">
            <a:avLst/>
          </a:prstGeom>
          <a:noFill/>
        </p:spPr>
      </p:pic>
      <p:pic>
        <p:nvPicPr>
          <p:cNvPr id="1028" name="Picture 4" descr="C:\Users\Софья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1552136"/>
            <a:ext cx="2836298" cy="3019740"/>
          </a:xfrm>
          <a:prstGeom prst="rect">
            <a:avLst/>
          </a:prstGeom>
          <a:noFill/>
        </p:spPr>
      </p:pic>
      <p:pic>
        <p:nvPicPr>
          <p:cNvPr id="1029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3" cstate="print"/>
          <a:srcRect l="2445" t="66984" r="74723" b="3016"/>
          <a:stretch>
            <a:fillRect/>
          </a:stretch>
        </p:blipFill>
        <p:spPr bwMode="auto">
          <a:xfrm>
            <a:off x="1475656" y="2708920"/>
            <a:ext cx="288032" cy="288031"/>
          </a:xfrm>
          <a:prstGeom prst="rect">
            <a:avLst/>
          </a:prstGeom>
          <a:noFill/>
        </p:spPr>
      </p:pic>
      <p:pic>
        <p:nvPicPr>
          <p:cNvPr id="1030" name="Picture 6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4" cstate="print"/>
          <a:srcRect l="25481" t="39037" r="52223" b="34473"/>
          <a:stretch>
            <a:fillRect/>
          </a:stretch>
        </p:blipFill>
        <p:spPr bwMode="auto">
          <a:xfrm>
            <a:off x="4355976" y="3140968"/>
            <a:ext cx="216024" cy="293176"/>
          </a:xfrm>
          <a:prstGeom prst="rect">
            <a:avLst/>
          </a:prstGeom>
          <a:noFill/>
        </p:spPr>
      </p:pic>
      <p:pic>
        <p:nvPicPr>
          <p:cNvPr id="1031" name="Picture 7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75240" t="5302" b="67009"/>
          <a:stretch>
            <a:fillRect/>
          </a:stretch>
        </p:blipFill>
        <p:spPr bwMode="auto">
          <a:xfrm>
            <a:off x="8388424" y="3573016"/>
            <a:ext cx="207752" cy="257202"/>
          </a:xfrm>
          <a:prstGeom prst="rect">
            <a:avLst/>
          </a:prstGeom>
          <a:noFill/>
        </p:spPr>
      </p:pic>
      <p:pic>
        <p:nvPicPr>
          <p:cNvPr id="10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3" cstate="print"/>
          <a:srcRect l="2445" t="66984" r="74723" b="3016"/>
          <a:stretch>
            <a:fillRect/>
          </a:stretch>
        </p:blipFill>
        <p:spPr bwMode="auto">
          <a:xfrm>
            <a:off x="2483768" y="3356992"/>
            <a:ext cx="288032" cy="288031"/>
          </a:xfrm>
          <a:prstGeom prst="rect">
            <a:avLst/>
          </a:prstGeom>
          <a:noFill/>
        </p:spPr>
      </p:pic>
      <p:pic>
        <p:nvPicPr>
          <p:cNvPr id="11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3" cstate="print"/>
          <a:srcRect l="2445" t="66984" r="74723" b="3016"/>
          <a:stretch>
            <a:fillRect/>
          </a:stretch>
        </p:blipFill>
        <p:spPr bwMode="auto">
          <a:xfrm>
            <a:off x="2195736" y="2420888"/>
            <a:ext cx="288032" cy="288031"/>
          </a:xfrm>
          <a:prstGeom prst="rect">
            <a:avLst/>
          </a:prstGeom>
          <a:noFill/>
        </p:spPr>
      </p:pic>
      <p:pic>
        <p:nvPicPr>
          <p:cNvPr id="12" name="Picture 6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4" cstate="print"/>
          <a:srcRect l="25481" t="39037" r="52223" b="34473"/>
          <a:stretch>
            <a:fillRect/>
          </a:stretch>
        </p:blipFill>
        <p:spPr bwMode="auto">
          <a:xfrm>
            <a:off x="5292080" y="2564904"/>
            <a:ext cx="216024" cy="29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называется такое расположение фигур?</a:t>
            </a:r>
            <a:endParaRPr lang="ru-RU" dirty="0"/>
          </a:p>
        </p:txBody>
      </p:sp>
      <p:pic>
        <p:nvPicPr>
          <p:cNvPr id="4" name="Picture 3" descr="C:\Users\Софья\Desktop\001b2c-0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51" t="21665" r="19709" b="4038"/>
          <a:stretch>
            <a:fillRect/>
          </a:stretch>
        </p:blipFill>
        <p:spPr bwMode="auto">
          <a:xfrm>
            <a:off x="1619672" y="1340768"/>
            <a:ext cx="5832648" cy="536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офья\Desktop\000771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98" y="0"/>
            <a:ext cx="9209898" cy="6858000"/>
          </a:xfrm>
          <a:prstGeom prst="rect">
            <a:avLst/>
          </a:prstGeom>
          <a:noFill/>
        </p:spPr>
      </p:pic>
      <p:pic>
        <p:nvPicPr>
          <p:cNvPr id="5122" name="Picture 2" descr="C:\Users\Софья\Desktop\Emoji_u261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201816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Ходит на любое число полей по вертикали или горизонтали. Может участвовать в </a:t>
            </a:r>
            <a:r>
              <a:rPr lang="ru-RU" dirty="0" smtClean="0">
                <a:hlinkClick r:id="rId2" tooltip="Рокировка"/>
              </a:rPr>
              <a:t>рокировке</a:t>
            </a:r>
            <a:r>
              <a:rPr lang="ru-RU" dirty="0" smtClean="0"/>
              <a:t>. В начале партии у каждого игрока по две ладьи, расположенные на крайних полях первой или восьмой горизонталей — белые ладьи на a1 и h1, чёрные на a8 и h8.</a:t>
            </a:r>
            <a:endParaRPr lang="ru-RU" dirty="0"/>
          </a:p>
        </p:txBody>
      </p:sp>
      <p:pic>
        <p:nvPicPr>
          <p:cNvPr id="3075" name="Picture 3" descr="C:\Users\Софья\Desktop\esclama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543767" cy="190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Покажите ходы каждой ладьи.</a:t>
            </a:r>
            <a:br>
              <a:rPr lang="ru-RU" sz="2800" dirty="0" smtClean="0"/>
            </a:br>
            <a:r>
              <a:rPr lang="ru-RU" sz="2800" dirty="0" smtClean="0"/>
              <a:t>Какие пешки ладья может уничтожить?</a:t>
            </a:r>
            <a:endParaRPr lang="ru-RU" sz="2800" dirty="0"/>
          </a:p>
        </p:txBody>
      </p:sp>
      <p:pic>
        <p:nvPicPr>
          <p:cNvPr id="3074" name="Picture 2" descr="C:\Users\Софья\Desktop\1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53230"/>
            <a:ext cx="3816424" cy="4062350"/>
          </a:xfrm>
          <a:prstGeom prst="rect">
            <a:avLst/>
          </a:prstGeom>
          <a:noFill/>
        </p:spPr>
      </p:pic>
      <p:pic>
        <p:nvPicPr>
          <p:cNvPr id="3075" name="Picture 3" descr="C:\Users\Софья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19078"/>
            <a:ext cx="3816424" cy="4063258"/>
          </a:xfrm>
          <a:prstGeom prst="rect">
            <a:avLst/>
          </a:prstGeom>
          <a:noFill/>
        </p:spPr>
      </p:pic>
      <p:pic>
        <p:nvPicPr>
          <p:cNvPr id="3076" name="Picture 4" descr="C:\Users\Софья\Desktop\000771-006.jpg"/>
          <p:cNvPicPr>
            <a:picLocks noChangeAspect="1" noChangeArrowheads="1"/>
          </p:cNvPicPr>
          <p:nvPr/>
        </p:nvPicPr>
        <p:blipFill>
          <a:blip r:embed="rId3" cstate="print"/>
          <a:srcRect l="83862" t="14301" r="2751" b="54200"/>
          <a:stretch>
            <a:fillRect/>
          </a:stretch>
        </p:blipFill>
        <p:spPr bwMode="auto">
          <a:xfrm>
            <a:off x="2843808" y="3140968"/>
            <a:ext cx="360040" cy="381219"/>
          </a:xfrm>
          <a:prstGeom prst="rect">
            <a:avLst/>
          </a:prstGeom>
          <a:noFill/>
        </p:spPr>
      </p:pic>
      <p:pic>
        <p:nvPicPr>
          <p:cNvPr id="7" name="Picture 4" descr="C:\Users\Софья\Desktop\000771-006.jpg"/>
          <p:cNvPicPr>
            <a:picLocks noChangeAspect="1" noChangeArrowheads="1"/>
          </p:cNvPicPr>
          <p:nvPr/>
        </p:nvPicPr>
        <p:blipFill>
          <a:blip r:embed="rId3" cstate="print"/>
          <a:srcRect l="83862" t="14301" r="2751" b="54200"/>
          <a:stretch>
            <a:fillRect/>
          </a:stretch>
        </p:blipFill>
        <p:spPr bwMode="auto">
          <a:xfrm>
            <a:off x="1331640" y="2564904"/>
            <a:ext cx="360040" cy="381219"/>
          </a:xfrm>
          <a:prstGeom prst="rect">
            <a:avLst/>
          </a:prstGeom>
          <a:noFill/>
        </p:spPr>
      </p:pic>
      <p:pic>
        <p:nvPicPr>
          <p:cNvPr id="8" name="Picture 4" descr="C:\Users\Софья\Desktop\000771-006.jpg"/>
          <p:cNvPicPr>
            <a:picLocks noChangeAspect="1" noChangeArrowheads="1"/>
          </p:cNvPicPr>
          <p:nvPr/>
        </p:nvPicPr>
        <p:blipFill>
          <a:blip r:embed="rId3" cstate="print"/>
          <a:srcRect l="83862" t="14301" r="2751" b="54200"/>
          <a:stretch>
            <a:fillRect/>
          </a:stretch>
        </p:blipFill>
        <p:spPr bwMode="auto">
          <a:xfrm>
            <a:off x="6588224" y="4077072"/>
            <a:ext cx="360040" cy="381219"/>
          </a:xfrm>
          <a:prstGeom prst="rect">
            <a:avLst/>
          </a:prstGeom>
          <a:noFill/>
        </p:spPr>
      </p:pic>
      <p:pic>
        <p:nvPicPr>
          <p:cNvPr id="9" name="Picture 4" descr="C:\Users\Софья\Desktop\000771-006.jpg"/>
          <p:cNvPicPr>
            <a:picLocks noChangeAspect="1" noChangeArrowheads="1"/>
          </p:cNvPicPr>
          <p:nvPr/>
        </p:nvPicPr>
        <p:blipFill>
          <a:blip r:embed="rId3" cstate="print"/>
          <a:srcRect l="83862" t="14301" r="2751" b="54200"/>
          <a:stretch>
            <a:fillRect/>
          </a:stretch>
        </p:blipFill>
        <p:spPr bwMode="auto">
          <a:xfrm>
            <a:off x="5076056" y="3429000"/>
            <a:ext cx="360040" cy="381219"/>
          </a:xfrm>
          <a:prstGeom prst="rect">
            <a:avLst/>
          </a:prstGeom>
          <a:noFill/>
        </p:spPr>
      </p:pic>
      <p:pic>
        <p:nvPicPr>
          <p:cNvPr id="3077" name="Picture 5" descr="C:\Users\Софья\Desktop\000771-006.jpg"/>
          <p:cNvPicPr>
            <a:picLocks noChangeAspect="1" noChangeArrowheads="1"/>
          </p:cNvPicPr>
          <p:nvPr/>
        </p:nvPicPr>
        <p:blipFill>
          <a:blip r:embed="rId4" cstate="print"/>
          <a:srcRect l="64962" t="16400" r="21651" b="54200"/>
          <a:stretch>
            <a:fillRect/>
          </a:stretch>
        </p:blipFill>
        <p:spPr bwMode="auto">
          <a:xfrm>
            <a:off x="1691680" y="4149080"/>
            <a:ext cx="288032" cy="355805"/>
          </a:xfrm>
          <a:prstGeom prst="rect">
            <a:avLst/>
          </a:prstGeom>
          <a:noFill/>
        </p:spPr>
      </p:pic>
      <p:pic>
        <p:nvPicPr>
          <p:cNvPr id="11" name="Picture 5" descr="C:\Users\Софья\Desktop\000771-006.jpg"/>
          <p:cNvPicPr>
            <a:picLocks noChangeAspect="1" noChangeArrowheads="1"/>
          </p:cNvPicPr>
          <p:nvPr/>
        </p:nvPicPr>
        <p:blipFill>
          <a:blip r:embed="rId4" cstate="print"/>
          <a:srcRect l="64962" t="16400" r="21651" b="54200"/>
          <a:stretch>
            <a:fillRect/>
          </a:stretch>
        </p:blipFill>
        <p:spPr bwMode="auto">
          <a:xfrm>
            <a:off x="2267744" y="2924944"/>
            <a:ext cx="288032" cy="355805"/>
          </a:xfrm>
          <a:prstGeom prst="rect">
            <a:avLst/>
          </a:prstGeom>
          <a:noFill/>
        </p:spPr>
      </p:pic>
      <p:pic>
        <p:nvPicPr>
          <p:cNvPr id="12" name="Picture 5" descr="C:\Users\Софья\Desktop\000771-006.jpg"/>
          <p:cNvPicPr>
            <a:picLocks noChangeAspect="1" noChangeArrowheads="1"/>
          </p:cNvPicPr>
          <p:nvPr/>
        </p:nvPicPr>
        <p:blipFill>
          <a:blip r:embed="rId4" cstate="print"/>
          <a:srcRect l="64962" t="16400" r="21651" b="54200"/>
          <a:stretch>
            <a:fillRect/>
          </a:stretch>
        </p:blipFill>
        <p:spPr bwMode="auto">
          <a:xfrm>
            <a:off x="6948264" y="4653136"/>
            <a:ext cx="288032" cy="355805"/>
          </a:xfrm>
          <a:prstGeom prst="rect">
            <a:avLst/>
          </a:prstGeom>
          <a:noFill/>
        </p:spPr>
      </p:pic>
      <p:pic>
        <p:nvPicPr>
          <p:cNvPr id="13" name="Picture 5" descr="C:\Users\Софья\Desktop\000771-006.jpg"/>
          <p:cNvPicPr>
            <a:picLocks noChangeAspect="1" noChangeArrowheads="1"/>
          </p:cNvPicPr>
          <p:nvPr/>
        </p:nvPicPr>
        <p:blipFill>
          <a:blip r:embed="rId4" cstate="print"/>
          <a:srcRect l="64962" t="16400" r="21651" b="54200"/>
          <a:stretch>
            <a:fillRect/>
          </a:stretch>
        </p:blipFill>
        <p:spPr bwMode="auto">
          <a:xfrm>
            <a:off x="5436096" y="4365104"/>
            <a:ext cx="288032" cy="355805"/>
          </a:xfrm>
          <a:prstGeom prst="rect">
            <a:avLst/>
          </a:prstGeom>
          <a:noFill/>
        </p:spPr>
      </p:pic>
      <p:pic>
        <p:nvPicPr>
          <p:cNvPr id="14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2267744" y="3573016"/>
            <a:ext cx="288032" cy="288031"/>
          </a:xfrm>
          <a:prstGeom prst="rect">
            <a:avLst/>
          </a:prstGeom>
          <a:noFill/>
        </p:spPr>
      </p:pic>
      <p:pic>
        <p:nvPicPr>
          <p:cNvPr id="15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1331640" y="4149080"/>
            <a:ext cx="288032" cy="288031"/>
          </a:xfrm>
          <a:prstGeom prst="rect">
            <a:avLst/>
          </a:prstGeom>
          <a:noFill/>
        </p:spPr>
      </p:pic>
      <p:pic>
        <p:nvPicPr>
          <p:cNvPr id="16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6948264" y="3501008"/>
            <a:ext cx="288032" cy="288031"/>
          </a:xfrm>
          <a:prstGeom prst="rect">
            <a:avLst/>
          </a:prstGeom>
          <a:noFill/>
        </p:spPr>
      </p:pic>
      <p:pic>
        <p:nvPicPr>
          <p:cNvPr id="17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2915816" y="3861048"/>
            <a:ext cx="288032" cy="288031"/>
          </a:xfrm>
          <a:prstGeom prst="rect">
            <a:avLst/>
          </a:prstGeom>
          <a:noFill/>
        </p:spPr>
      </p:pic>
      <p:pic>
        <p:nvPicPr>
          <p:cNvPr id="18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6084168" y="4725144"/>
            <a:ext cx="288032" cy="288031"/>
          </a:xfrm>
          <a:prstGeom prst="rect">
            <a:avLst/>
          </a:prstGeom>
          <a:noFill/>
        </p:spPr>
      </p:pic>
      <p:pic>
        <p:nvPicPr>
          <p:cNvPr id="19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1691680" y="3573016"/>
            <a:ext cx="288032" cy="288031"/>
          </a:xfrm>
          <a:prstGeom prst="rect">
            <a:avLst/>
          </a:prstGeom>
          <a:noFill/>
        </p:spPr>
      </p:pic>
      <p:pic>
        <p:nvPicPr>
          <p:cNvPr id="20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5436096" y="3140968"/>
            <a:ext cx="288032" cy="288031"/>
          </a:xfrm>
          <a:prstGeom prst="rect">
            <a:avLst/>
          </a:prstGeom>
          <a:noFill/>
        </p:spPr>
      </p:pic>
      <p:pic>
        <p:nvPicPr>
          <p:cNvPr id="21" name="Picture 5" descr="C:\Users\Софья\Desktop\depositphotos_10740281-stock-illustration-chess-stickers.jpg"/>
          <p:cNvPicPr>
            <a:picLocks noChangeAspect="1" noChangeArrowheads="1"/>
          </p:cNvPicPr>
          <p:nvPr/>
        </p:nvPicPr>
        <p:blipFill>
          <a:blip r:embed="rId5" cstate="print"/>
          <a:srcRect l="2445" t="66984" r="74723" b="3016"/>
          <a:stretch>
            <a:fillRect/>
          </a:stretch>
        </p:blipFill>
        <p:spPr bwMode="auto">
          <a:xfrm>
            <a:off x="6660232" y="3140968"/>
            <a:ext cx="288032" cy="288031"/>
          </a:xfrm>
          <a:prstGeom prst="rect">
            <a:avLst/>
          </a:prstGeom>
          <a:noFill/>
        </p:spPr>
      </p:pic>
      <p:pic>
        <p:nvPicPr>
          <p:cNvPr id="4098" name="Picture 2" descr="C:\Users\Софья\Desktop\Smailiki-3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1435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pic>
        <p:nvPicPr>
          <p:cNvPr id="5122" name="Picture 2" descr="C:\Users\Софья\Desktop\450px-Nicholas_Roerich,_Guests_from_Overseas_(corrected_colour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636912"/>
            <a:ext cx="2843808" cy="201594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131840" y="1340768"/>
            <a:ext cx="6012160" cy="4680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Ладья в переводе означает «судно».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Изначально в Индии шахматная фигура ладьи выглядела как колесница и носила такое название!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Персии ладью называли именем сказочной птицы Рух и изображали в виде неё.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Руси эта фигура имела вид парусного судна и называлась«ладья».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эпоху Петра I облик ладьи поменялся на существующий вид ладьи</a:t>
            </a:r>
            <a:endParaRPr lang="ru-RU" dirty="0"/>
          </a:p>
        </p:txBody>
      </p:sp>
      <p:pic>
        <p:nvPicPr>
          <p:cNvPr id="1026" name="Picture 2" descr="C:\Users\Софья\Desktop\magnifying-glass-nontransparent-03-png.jpg"/>
          <p:cNvPicPr>
            <a:picLocks noChangeAspect="1" noChangeArrowheads="1"/>
          </p:cNvPicPr>
          <p:nvPr/>
        </p:nvPicPr>
        <p:blipFill>
          <a:blip r:embed="rId3" cstate="print"/>
          <a:srcRect l="10133" r="26563"/>
          <a:stretch>
            <a:fillRect/>
          </a:stretch>
        </p:blipFill>
        <p:spPr bwMode="auto">
          <a:xfrm>
            <a:off x="539552" y="260648"/>
            <a:ext cx="1800200" cy="213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Ход</a:t>
            </a:r>
            <a:r>
              <a:rPr lang="ru-RU" dirty="0" smtClean="0"/>
              <a:t> </a:t>
            </a:r>
            <a:r>
              <a:rPr lang="ru-RU" dirty="0" smtClean="0"/>
              <a:t>- перемещение </a:t>
            </a:r>
            <a:r>
              <a:rPr lang="ru-RU" dirty="0" smtClean="0"/>
              <a:t>фигуры на свободное </a:t>
            </a:r>
            <a:r>
              <a:rPr lang="ru-RU" dirty="0" smtClean="0"/>
              <a:t>поле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Невозможный ход </a:t>
            </a:r>
            <a:r>
              <a:rPr lang="ru-RU" dirty="0" smtClean="0"/>
              <a:t>— </a:t>
            </a:r>
            <a:r>
              <a:rPr lang="ru-RU" dirty="0" err="1" smtClean="0"/>
              <a:t>ход</a:t>
            </a:r>
            <a:r>
              <a:rPr lang="ru-RU" dirty="0" smtClean="0"/>
              <a:t>, выполненный с нарушением правил игры.</a:t>
            </a:r>
            <a:endParaRPr lang="ru-RU" dirty="0" smtClean="0"/>
          </a:p>
        </p:txBody>
      </p:sp>
      <p:pic>
        <p:nvPicPr>
          <p:cNvPr id="4098" name="Picture 2" descr="C:\Users\Софья\Desktop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437112"/>
            <a:ext cx="1907704" cy="2174948"/>
          </a:xfrm>
          <a:prstGeom prst="rect">
            <a:avLst/>
          </a:prstGeom>
          <a:noFill/>
        </p:spPr>
      </p:pic>
      <p:pic>
        <p:nvPicPr>
          <p:cNvPr id="2050" name="Picture 2" descr="C:\Users\Софья\Desktop\pte9ajs8q3r4tq9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157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Подготовила педагог дополнительного образования МБОУ «Баргузинская сош» Ухинова С.Б</vt:lpstr>
      <vt:lpstr>Повторение изученного Назовите линии</vt:lpstr>
      <vt:lpstr>Назовите местонахождение фигур</vt:lpstr>
      <vt:lpstr>Как называется такое расположение фигур?</vt:lpstr>
      <vt:lpstr>Слайд 5</vt:lpstr>
      <vt:lpstr>Слайд 6</vt:lpstr>
      <vt:lpstr>Покажите ходы каждой ладьи. Какие пешки ладья может уничтожить?</vt:lpstr>
      <vt:lpstr>Интересные факты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педагог дополнительного образования МБОУ «Баргузинская сош» Ухинова С.Б</dc:title>
  <dc:creator>Софья</dc:creator>
  <cp:lastModifiedBy>Софья</cp:lastModifiedBy>
  <cp:revision>12</cp:revision>
  <dcterms:created xsi:type="dcterms:W3CDTF">2019-04-02T22:39:03Z</dcterms:created>
  <dcterms:modified xsi:type="dcterms:W3CDTF">2019-04-10T04:07:11Z</dcterms:modified>
</cp:coreProperties>
</file>