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5" r:id="rId4"/>
    <p:sldId id="256" r:id="rId5"/>
    <p:sldId id="261" r:id="rId6"/>
    <p:sldId id="263" r:id="rId7"/>
    <p:sldId id="264" r:id="rId8"/>
    <p:sldId id="260" r:id="rId9"/>
    <p:sldId id="25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9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A8B4F8-DF36-4207-B323-CCF2BC3C6FD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0E5FD2-C0F0-477F-B7FF-0C45E8CDFE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33256"/>
            <a:ext cx="8458200" cy="936104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педагог дополнительного образования МБОУ «Баргузинская сош» Ухинова С.Б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458200" cy="1274440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5500" dirty="0" smtClean="0"/>
              <a:t>Урок №9  Слон</a:t>
            </a:r>
          </a:p>
          <a:p>
            <a:pPr algn="ctr"/>
            <a:r>
              <a:rPr lang="ru-RU" sz="4000" dirty="0" smtClean="0"/>
              <a:t> к УМК «Шахматы в школе» Е.А. Прудниковой. Первый год обучения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КАЗЕННОЕ УЧРЕЖДЕНИЕ</a:t>
            </a:r>
            <a:endParaRPr lang="ru-RU" sz="9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МУНИЦИПАЛЬНОГО</a:t>
            </a:r>
            <a:endParaRPr lang="ru-RU" sz="9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dirty="0" smtClean="0"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БАРГУЗИНСКИЙ РАЙОН</a:t>
            </a:r>
            <a:r>
              <a:rPr lang="ru-RU" sz="1400" dirty="0" smtClean="0">
                <a:cs typeface="Times New Roman" pitchFamily="18" charset="0"/>
              </a:rPr>
              <a:t>»</a:t>
            </a:r>
            <a:endParaRPr lang="ru-RU" sz="900" dirty="0" smtClean="0"/>
          </a:p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u="sng" dirty="0" smtClean="0">
                <a:cs typeface="Times New Roman" pitchFamily="18" charset="0"/>
              </a:rPr>
              <a:t>«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БАРГУЗИНСКАЯ СРЕДНЯЯ ОБЩЕОБРАЗОВАТЕЛЬНАЯ ШКОЛА</a:t>
            </a:r>
            <a:r>
              <a:rPr lang="ru-RU" sz="1400" u="sng" dirty="0" smtClean="0">
                <a:cs typeface="Times New Roman" pitchFamily="18" charset="0"/>
              </a:rPr>
              <a:t>»</a:t>
            </a:r>
            <a:endParaRPr lang="ru-RU" sz="900" dirty="0" smtClean="0"/>
          </a:p>
        </p:txBody>
      </p:sp>
      <p:pic>
        <p:nvPicPr>
          <p:cNvPr id="2050" name="Picture 2" descr="C:\Users\Софья\Desktop\img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2520280" cy="3233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фья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97" y="0"/>
            <a:ext cx="8870366" cy="6525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197" name="Picture 5" descr="C:\Users\Софья\Desktop\chess-1462629228S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2729632" cy="222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Покажите фигуру между конем и ладьей?</a:t>
            </a:r>
            <a:br>
              <a:rPr lang="ru-RU" dirty="0" smtClean="0"/>
            </a:br>
            <a:r>
              <a:rPr lang="ru-RU" dirty="0" smtClean="0"/>
              <a:t>Между конем и королем?</a:t>
            </a:r>
            <a:endParaRPr lang="ru-RU" dirty="0"/>
          </a:p>
        </p:txBody>
      </p:sp>
      <p:pic>
        <p:nvPicPr>
          <p:cNvPr id="5122" name="Picture 2" descr="C:\Users\Софья\Desktop\001b2c-0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20" t="16951" r="17139" b="4652"/>
          <a:stretch>
            <a:fillRect/>
          </a:stretch>
        </p:blipFill>
        <p:spPr bwMode="auto">
          <a:xfrm>
            <a:off x="1979712" y="1556792"/>
            <a:ext cx="5328592" cy="5269847"/>
          </a:xfrm>
          <a:prstGeom prst="rect">
            <a:avLst/>
          </a:prstGeom>
          <a:noFill/>
        </p:spPr>
      </p:pic>
      <p:pic>
        <p:nvPicPr>
          <p:cNvPr id="1026" name="Picture 2" descr="C:\Users\Софья\Desktop\Smailiki-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9715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Найди </a:t>
            </a:r>
            <a:r>
              <a:rPr lang="ru-RU" sz="3200" dirty="0" smtClean="0">
                <a:solidFill>
                  <a:srgbClr val="002060"/>
                </a:solidFill>
              </a:rPr>
              <a:t>шахматные слова в строчках: 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 smtClean="0"/>
          </a:p>
          <a:p>
            <a:r>
              <a:rPr lang="ru-RU" sz="3600" dirty="0" smtClean="0"/>
              <a:t>ВОСЛОНАЗБИМО АПВЛАДЬЯЯОИАБ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офья\Desktop\img9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Софья\Desktop\Emoji_u261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502424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Софья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146" name="Picture 2" descr="C:\Users\Софья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748464" cy="6093296"/>
          </a:xfrm>
          <a:prstGeom prst="rect">
            <a:avLst/>
          </a:prstGeom>
          <a:noFill/>
        </p:spPr>
      </p:pic>
      <p:pic>
        <p:nvPicPr>
          <p:cNvPr id="4" name="Picture 2" descr="C:\Users\Софья\Desktop\Smailiki-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9715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Проберись как можно скорее, слоном на поле, помеченное крестиком, не становясь на «минные» поля (кружочки) и не перепрыгивая через них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Софья\Desktop\3.php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17080"/>
            <a:ext cx="5112568" cy="5112568"/>
          </a:xfrm>
          <a:prstGeom prst="rect">
            <a:avLst/>
          </a:prstGeom>
          <a:noFill/>
        </p:spPr>
      </p:pic>
      <p:pic>
        <p:nvPicPr>
          <p:cNvPr id="4" name="Picture 2" descr="C:\Users\Софья\Desktop\Smailiki-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9715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131840" y="1340768"/>
            <a:ext cx="6012160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Софья\Desktop\img9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559"/>
          <a:stretch>
            <a:fillRect/>
          </a:stretch>
        </p:blipFill>
        <p:spPr bwMode="auto">
          <a:xfrm>
            <a:off x="1" y="1124744"/>
            <a:ext cx="9144000" cy="5714026"/>
          </a:xfrm>
          <a:prstGeom prst="rect">
            <a:avLst/>
          </a:prstGeom>
          <a:noFill/>
        </p:spPr>
      </p:pic>
      <p:pic>
        <p:nvPicPr>
          <p:cNvPr id="3074" name="Picture 2" descr="C:\Users\Софья\Desktop\magnifying-glass-nontransparent-03-png.jpg"/>
          <p:cNvPicPr>
            <a:picLocks noChangeAspect="1" noChangeArrowheads="1"/>
          </p:cNvPicPr>
          <p:nvPr/>
        </p:nvPicPr>
        <p:blipFill>
          <a:blip r:embed="rId3" cstate="print"/>
          <a:srcRect l="7918" r="26563"/>
          <a:stretch>
            <a:fillRect/>
          </a:stretch>
        </p:blipFill>
        <p:spPr bwMode="auto">
          <a:xfrm>
            <a:off x="7415808" y="0"/>
            <a:ext cx="1728192" cy="197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Контрольные вопросы и задания.</a:t>
            </a:r>
            <a:endParaRPr lang="ru-RU" dirty="0" smtClean="0"/>
          </a:p>
          <a:p>
            <a:pPr fontAlgn="base"/>
            <a:r>
              <a:rPr lang="ru-RU" dirty="0" smtClean="0"/>
              <a:t>1. Отметь правильный ответ.</a:t>
            </a:r>
            <a:br>
              <a:rPr lang="ru-RU" dirty="0" smtClean="0"/>
            </a:br>
            <a:r>
              <a:rPr lang="ru-RU" dirty="0" smtClean="0"/>
              <a:t>Слон ходит:</a:t>
            </a:r>
          </a:p>
          <a:p>
            <a:pPr fontAlgn="base"/>
            <a:r>
              <a:rPr lang="ru-RU" dirty="0" smtClean="0"/>
              <a:t>а) на две клетки вперед;</a:t>
            </a:r>
          </a:p>
          <a:p>
            <a:pPr fontAlgn="base"/>
            <a:r>
              <a:rPr lang="ru-RU" dirty="0" smtClean="0"/>
              <a:t>б) по диагонали на любое расстояние;</a:t>
            </a:r>
          </a:p>
          <a:p>
            <a:pPr fontAlgn="base"/>
            <a:r>
              <a:rPr lang="ru-RU" dirty="0" smtClean="0"/>
              <a:t>в) только прямо.</a:t>
            </a:r>
            <a:endParaRPr lang="ru-RU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2. Один белый слон ходит только по белым полям, а второй белый слон:</a:t>
            </a:r>
          </a:p>
          <a:p>
            <a:pPr fontAlgn="base"/>
            <a:r>
              <a:rPr lang="ru-RU" dirty="0" smtClean="0"/>
              <a:t>а) тоже по белым полям;</a:t>
            </a:r>
          </a:p>
          <a:p>
            <a:pPr fontAlgn="base"/>
            <a:r>
              <a:rPr lang="ru-RU" dirty="0" smtClean="0"/>
              <a:t>б) и по белым и по черным полям;</a:t>
            </a:r>
          </a:p>
          <a:p>
            <a:pPr fontAlgn="base"/>
            <a:r>
              <a:rPr lang="ru-RU" dirty="0" smtClean="0"/>
              <a:t>в) только по черным полям.</a:t>
            </a:r>
          </a:p>
          <a:p>
            <a:endParaRPr lang="ru-RU" dirty="0" smtClean="0"/>
          </a:p>
        </p:txBody>
      </p:sp>
      <p:pic>
        <p:nvPicPr>
          <p:cNvPr id="4098" name="Picture 2" descr="C:\Users\Софья\Desktop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203848" cy="365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105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Подготовила педагог дополнительного образования МБОУ «Баргузинская сош» Ухинова С.Б</vt:lpstr>
      <vt:lpstr>Покажите фигуру между конем и ладьей? Между конем и королем?</vt:lpstr>
      <vt:lpstr>Слайд 3</vt:lpstr>
      <vt:lpstr>Слайд 4</vt:lpstr>
      <vt:lpstr>Слайд 5</vt:lpstr>
      <vt:lpstr>Слайд 6</vt:lpstr>
      <vt:lpstr>Проберись как можно скорее, слоном на поле, помеченное крестиком, не становясь на «минные» поля (кружочки) и не перепрыгивая через них.</vt:lpstr>
      <vt:lpstr>Интересные факты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педагог дополнительного образования МБОУ «Баргузинская сош» Ухинова С.Б</dc:title>
  <dc:creator>Софья</dc:creator>
  <cp:lastModifiedBy>Софья</cp:lastModifiedBy>
  <cp:revision>5</cp:revision>
  <dcterms:created xsi:type="dcterms:W3CDTF">2019-04-03T00:16:55Z</dcterms:created>
  <dcterms:modified xsi:type="dcterms:W3CDTF">2019-04-10T04:16:43Z</dcterms:modified>
</cp:coreProperties>
</file>