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97" r:id="rId6"/>
    <p:sldId id="298" r:id="rId7"/>
    <p:sldId id="261" r:id="rId8"/>
    <p:sldId id="262" r:id="rId9"/>
    <p:sldId id="266" r:id="rId10"/>
    <p:sldId id="292" r:id="rId11"/>
    <p:sldId id="263" r:id="rId12"/>
    <p:sldId id="264" r:id="rId13"/>
    <p:sldId id="294" r:id="rId14"/>
    <p:sldId id="295" r:id="rId15"/>
    <p:sldId id="269" r:id="rId16"/>
    <p:sldId id="270" r:id="rId17"/>
    <p:sldId id="271" r:id="rId18"/>
    <p:sldId id="272" r:id="rId19"/>
    <p:sldId id="273" r:id="rId20"/>
    <p:sldId id="274" r:id="rId21"/>
    <p:sldId id="283" r:id="rId22"/>
    <p:sldId id="284" r:id="rId23"/>
    <p:sldId id="286" r:id="rId24"/>
    <p:sldId id="287" r:id="rId25"/>
    <p:sldId id="290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66"/>
    <a:srgbClr val="003399"/>
    <a:srgbClr val="0099CC"/>
    <a:srgbClr val="422C16"/>
    <a:srgbClr val="0C788E"/>
    <a:srgbClr val="3366CC"/>
    <a:srgbClr val="660033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66" d="100"/>
          <a:sy n="66" d="100"/>
        </p:scale>
        <p:origin x="-3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267744" y="-171400"/>
            <a:ext cx="6696744" cy="70294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/>
            </a:r>
            <a:b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</a:br>
            <a: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« Готовимся к всероссийским олимпиадам»</a:t>
            </a:r>
            <a:b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</a:br>
            <a: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Выступление на РМО</a:t>
            </a:r>
            <a:b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</a:br>
            <a: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Ковалевич И.Н.</a:t>
            </a:r>
            <a: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/>
            </a:r>
            <a:b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</a:br>
            <a: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/>
            </a:r>
            <a:br>
              <a:rPr lang="ru-RU" sz="60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</a:br>
            <a:r>
              <a:rPr lang="ru-RU" sz="6000" b="1" dirty="0">
                <a:solidFill>
                  <a:srgbClr val="663300"/>
                </a:solidFill>
                <a:latin typeface="Monotype Corsiva" panose="03010101010201010101" pitchFamily="66" charset="0"/>
              </a:rPr>
              <a:t/>
            </a:r>
            <a:br>
              <a:rPr lang="ru-RU" sz="6000" b="1" dirty="0">
                <a:solidFill>
                  <a:srgbClr val="663300"/>
                </a:solidFill>
                <a:latin typeface="Monotype Corsiva" panose="03010101010201010101" pitchFamily="66" charset="0"/>
              </a:rPr>
            </a:br>
            <a:r>
              <a:rPr lang="ru-RU" sz="2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endParaRPr lang="es-ES" sz="2400" b="1" dirty="0">
              <a:solidFill>
                <a:srgbClr val="6633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sz="6000" dirty="0" smtClean="0">
                <a:latin typeface="Monotype Corsiva" pitchFamily="66" charset="0"/>
              </a:rPr>
              <a:t>Правильный ответ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844824"/>
            <a:ext cx="6707088" cy="4281339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Курица </a:t>
            </a:r>
          </a:p>
          <a:p>
            <a:pPr marL="0" indent="0" algn="ctr">
              <a:buNone/>
            </a:pP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(помните, что она произносит, когда несётся?)</a:t>
            </a:r>
          </a:p>
          <a:p>
            <a:pPr marL="0" indent="0" algn="ctr">
              <a:buNone/>
            </a:pPr>
            <a:endParaRPr lang="ru-RU" sz="7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8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700807"/>
            <a:ext cx="5770984" cy="4176465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3.Сидит человек, но вы не можете сесть на его место, даже если он встанет и уйдет? 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он сидит?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Правильный ответ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556793"/>
            <a:ext cx="5987008" cy="5184576"/>
          </a:xfrm>
        </p:spPr>
        <p:txBody>
          <a:bodyPr/>
          <a:lstStyle/>
          <a:p>
            <a:pPr marL="0" indent="0" algn="ctr">
              <a:buNone/>
            </a:pPr>
            <a:endParaRPr lang="ru-RU" sz="7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Ваших коленях</a:t>
            </a:r>
          </a:p>
        </p:txBody>
      </p:sp>
    </p:spTree>
    <p:extLst>
      <p:ext uri="{BB962C8B-B14F-4D97-AF65-F5344CB8AC3E}">
        <p14:creationId xmlns:p14="http://schemas.microsoft.com/office/powerpoint/2010/main" xmlns="" val="33873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476672"/>
            <a:ext cx="6203032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 Известна история о мальчике, который, получив новогодний подарок, попросил маму: «Сними, пожалуйста крышу. Я хочу подарок погладить» 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же это за подарок?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8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r>
              <a:rPr lang="ru-RU" sz="6000" dirty="0">
                <a:latin typeface="Monotype Corsiva" panose="03010101010201010101" pitchFamily="66" charset="0"/>
              </a:rPr>
              <a:t>Правильный ответ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pPr marL="0" indent="0" algn="ctr">
              <a:buNone/>
            </a:pPr>
            <a:endParaRPr lang="ru-RU" sz="7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Черепаха</a:t>
            </a: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5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3. Ребусы 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852936"/>
            <a:ext cx="576064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89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Правильный ответ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/>
          <a:lstStyle/>
          <a:p>
            <a:pPr marL="0" indent="0" algn="ctr">
              <a:buNone/>
            </a:pPr>
            <a:endParaRPr lang="ru-RU" sz="7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</a:t>
            </a:r>
            <a:endParaRPr lang="ru-RU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6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780928"/>
            <a:ext cx="5917181" cy="22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05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Правильный ответ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sz="7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</a:t>
            </a:r>
            <a:endParaRPr lang="ru-RU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0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852936"/>
            <a:ext cx="5915000" cy="23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Задания на игру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4373539" y="1226091"/>
            <a:ext cx="2538783" cy="1727324"/>
          </a:xfrm>
          <a:prstGeom prst="cloud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Разминка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126118" y="2832360"/>
            <a:ext cx="2719651" cy="1759918"/>
          </a:xfrm>
          <a:prstGeom prst="cloud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Логические задания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6056387" y="2944754"/>
            <a:ext cx="2567657" cy="1799332"/>
          </a:xfrm>
          <a:prstGeom prst="cloud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Ребусы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2123728" y="4774840"/>
            <a:ext cx="3088017" cy="1929474"/>
          </a:xfrm>
          <a:prstGeom prst="cloud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Шифровальщик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5782345" y="4962054"/>
            <a:ext cx="2841699" cy="1793380"/>
          </a:xfrm>
          <a:prstGeom prst="cloud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Супер-игра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0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Правильный ответ</a:t>
            </a:r>
            <a:endParaRPr lang="ru-RU" sz="6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525963"/>
          </a:xfrm>
        </p:spPr>
        <p:txBody>
          <a:bodyPr/>
          <a:lstStyle/>
          <a:p>
            <a:pPr marL="0" indent="0" algn="ctr">
              <a:buNone/>
            </a:pPr>
            <a:endParaRPr lang="ru-RU" sz="7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7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r>
              <a:rPr lang="ru-RU" sz="6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4. Шифровальщик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484784"/>
            <a:ext cx="5915000" cy="4641379"/>
          </a:xfrm>
        </p:spPr>
        <p:txBody>
          <a:bodyPr/>
          <a:lstStyle/>
          <a:p>
            <a:pPr marL="0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«Красный арбуз» закодировано как «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Лсбтоьк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бсвфи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угадай принцип кодирования и зашифруй также слово 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«Информация»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5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Правильный ответ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600200"/>
            <a:ext cx="6059016" cy="4525963"/>
          </a:xfrm>
        </p:spPr>
        <p:txBody>
          <a:bodyPr/>
          <a:lstStyle/>
          <a:p>
            <a:pPr marL="0" indent="0" algn="ctr">
              <a:buNone/>
            </a:pPr>
            <a:endParaRPr lang="ru-RU" sz="7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Кохпснбчка</a:t>
            </a: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7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5. Супер-игра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484784"/>
            <a:ext cx="5770984" cy="4641379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названия птиц в этих анаграммах. Какое слово здесь лишнее?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ВОЛИГА, НИЦАСИ, ГАЙПОПУ, РОКАСО, ВЕЙЛОСО, РЕЦСКВО, ЗАНАС, УССТРА, ЛИНФИ, БЕЙРОВО</a:t>
            </a:r>
          </a:p>
        </p:txBody>
      </p:sp>
    </p:spTree>
    <p:extLst>
      <p:ext uri="{BB962C8B-B14F-4D97-AF65-F5344CB8AC3E}">
        <p14:creationId xmlns:p14="http://schemas.microsoft.com/office/powerpoint/2010/main" xmlns="" val="16310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r>
              <a:rPr lang="ru-RU" sz="60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Правильный ответ</a:t>
            </a:r>
            <a:endParaRPr lang="ru-RU" sz="6000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556792"/>
            <a:ext cx="5842992" cy="456937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Иволга, синица, попугай, сорока, соловей, скворец, страус, филин, воробей. Лишнее слово здесь - "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сазан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потому что это не птица, а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рыба.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1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/>
          <a:lstStyle/>
          <a:p>
            <a:r>
              <a:rPr lang="ru-RU" sz="6000" dirty="0" smtClean="0">
                <a:solidFill>
                  <a:srgbClr val="0033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Поздравляем победителей</a:t>
            </a:r>
            <a:endParaRPr lang="ru-RU" sz="6000" dirty="0">
              <a:solidFill>
                <a:srgbClr val="003399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276872"/>
            <a:ext cx="4172281" cy="31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36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1. Разминка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95736" y="2537655"/>
            <a:ext cx="3594800" cy="347389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 сколько квадратов на данном прямоугольнике?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537655"/>
            <a:ext cx="2521992" cy="412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Правильный ответ 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1"/>
            <a:ext cx="7283152" cy="312494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квадратов</a:t>
            </a:r>
            <a:endParaRPr lang="ru-RU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0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472608" cy="2376264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Переложите только 2 спички так, чтобы получить такой же домик, но в зеркальном отражении: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2924944"/>
            <a:ext cx="3984079" cy="35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748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/>
          <a:lstStyle/>
          <a:p>
            <a:r>
              <a:rPr lang="ru-RU" sz="6000" dirty="0">
                <a:solidFill>
                  <a:srgbClr val="000000"/>
                </a:solidFill>
                <a:latin typeface="Monotype Corsiva" panose="03010101010201010101" pitchFamily="66" charset="0"/>
              </a:rPr>
              <a:t>Правильный ответ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708920"/>
            <a:ext cx="4060849" cy="36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750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2. Логические задания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196752"/>
            <a:ext cx="6275040" cy="511256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 человека – одно, у коровы – два, у ястреба – ни одного. 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это?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4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Правильный ответ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525963"/>
          </a:xfrm>
        </p:spPr>
        <p:txBody>
          <a:bodyPr/>
          <a:lstStyle/>
          <a:p>
            <a:pPr marL="0" indent="0" algn="ctr">
              <a:buNone/>
            </a:pPr>
            <a:endParaRPr lang="ru-RU" sz="7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«О»</a:t>
            </a:r>
          </a:p>
        </p:txBody>
      </p:sp>
    </p:spTree>
    <p:extLst>
      <p:ext uri="{BB962C8B-B14F-4D97-AF65-F5344CB8AC3E}">
        <p14:creationId xmlns:p14="http://schemas.microsoft.com/office/powerpoint/2010/main" xmlns="" val="22537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764704"/>
            <a:ext cx="6059016" cy="5361459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В старину на Руси замужние женщины носили головной убор кокошник, названии которого произошло от слова 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кокош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», означающее птицу. 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Какую?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6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5195</TotalTime>
  <Words>298</Words>
  <Application>Microsoft Office PowerPoint</Application>
  <PresentationFormat>Экран (4:3)</PresentationFormat>
  <Paragraphs>58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Diseño predeterminado</vt:lpstr>
      <vt:lpstr> « Готовимся к всероссийским олимпиадам» Выступление на РМО Ковалевич И.Н.    </vt:lpstr>
      <vt:lpstr>Задания на игру</vt:lpstr>
      <vt:lpstr>1. Разминка</vt:lpstr>
      <vt:lpstr>Правильный ответ </vt:lpstr>
      <vt:lpstr>Переложите только 2 спички так, чтобы получить такой же домик, но в зеркальном отражении:</vt:lpstr>
      <vt:lpstr>Правильный ответ </vt:lpstr>
      <vt:lpstr>2. Логические задания</vt:lpstr>
      <vt:lpstr>Правильный ответ</vt:lpstr>
      <vt:lpstr>Слайд 9</vt:lpstr>
      <vt:lpstr>Правильный ответ</vt:lpstr>
      <vt:lpstr>Слайд 11</vt:lpstr>
      <vt:lpstr>Правильный ответ</vt:lpstr>
      <vt:lpstr>Слайд 13</vt:lpstr>
      <vt:lpstr>Правильный ответ</vt:lpstr>
      <vt:lpstr>3. Ребусы </vt:lpstr>
      <vt:lpstr>Правильный ответ</vt:lpstr>
      <vt:lpstr>Слайд 17</vt:lpstr>
      <vt:lpstr>Правильный ответ</vt:lpstr>
      <vt:lpstr>Слайд 19</vt:lpstr>
      <vt:lpstr>Правильный ответ</vt:lpstr>
      <vt:lpstr>4. Шифровальщик</vt:lpstr>
      <vt:lpstr>Правильный ответ</vt:lpstr>
      <vt:lpstr>5. Супер-игра</vt:lpstr>
      <vt:lpstr>Правильный ответ</vt:lpstr>
      <vt:lpstr>Поздравляем победителей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777</cp:lastModifiedBy>
  <cp:revision>751</cp:revision>
  <dcterms:created xsi:type="dcterms:W3CDTF">2010-05-23T14:28:12Z</dcterms:created>
  <dcterms:modified xsi:type="dcterms:W3CDTF">2020-01-05T08:52:04Z</dcterms:modified>
</cp:coreProperties>
</file>