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5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5;&#1088;&#1077;&#1079;&#1077;&#1085;&#1090;&#1072;&#1094;&#1080;&#1103;%2003_11_11\&#1085;&#1072;&#1096;&#1072;%20&#1096;&#1082;&#1086;&#1083;&#1100;&#1085;&#1072;&#1103;%20&#1089;&#1090;&#1088;&#1072;&#1085;&#1072;.mp3" TargetMode="Externa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28799"/>
            <a:ext cx="7772400" cy="1771651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«РАЗВИТИЕ ЛОГИЧЕСКОГО МЫШЛЕНИЯ НА УРОКАХ МАТЕМАТИКИ У ДЕТЕЙ МЛАДШЕГО ШКОЛЬНОГО ВОЗРАСТА ПО ФГОС НОО».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Учитель начальных классов МКОУ «КСОШ№2»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Ковалевич И.Н.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3886200"/>
            <a:ext cx="6400800" cy="17526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3. МЕТОДИЧЕСКИЕ РЕКОМЕНДАЦИИ ПО РАЗВИТИЮ ЛОГИЧЕСКОГО МЫШЛЕНИЯ НА УРОКАХ МАТЕМАТИКИ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0" y="1600200"/>
            <a:ext cx="6172200" cy="4525963"/>
          </a:xfrm>
        </p:spPr>
        <p:txBody>
          <a:bodyPr/>
          <a:lstStyle/>
          <a:p>
            <a:r>
              <a:rPr lang="ru-RU" dirty="0" smtClean="0"/>
              <a:t>Для выделения свойств предмета используется приём сравнения.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9694" y="32766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38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8388" y="304800"/>
            <a:ext cx="6248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68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6096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93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6096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31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1471" y="138953"/>
            <a:ext cx="5943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66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1600200"/>
            <a:ext cx="6477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каждом уроке математики рекомендуется отводить 5 – 10 минут  на работу с заданиями, развивающими логическое и абстрактное мышление.</a:t>
            </a:r>
            <a:endParaRPr lang="en-US" sz="2800" dirty="0" smtClean="0"/>
          </a:p>
          <a:p>
            <a:endParaRPr lang="ru-RU" sz="2800" dirty="0" smtClean="0"/>
          </a:p>
          <a:p>
            <a:pPr marL="285750" indent="-285750">
              <a:buFont typeface="Arial" charset="0"/>
              <a:buChar char="•"/>
            </a:pPr>
            <a:r>
              <a:rPr lang="ru-RU" sz="2800" b="1" i="1" dirty="0" smtClean="0"/>
              <a:t>НЕСТАНДАРТНЫЕ ЗАДАЧИ.</a:t>
            </a:r>
          </a:p>
          <a:p>
            <a:r>
              <a:rPr lang="ru-RU" sz="2800" i="1" dirty="0" smtClean="0"/>
              <a:t>Например:</a:t>
            </a:r>
          </a:p>
          <a:p>
            <a:r>
              <a:rPr lang="ru-RU" sz="2800" b="1" dirty="0" smtClean="0"/>
              <a:t>« В коробке лежат 5 карандашей: 2 синих и 3 красных. Сколько карандашей надо взять из коробки, чтобы среди них был хотя бы один красный карандаш?»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0567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 РЕШЕНИИ </a:t>
            </a:r>
            <a:r>
              <a:rPr lang="ru-RU" sz="2800" b="1" dirty="0" smtClean="0"/>
              <a:t>ЗАНИМАТЕЛЬНЫХ ЗАДАЧ </a:t>
            </a:r>
            <a:r>
              <a:rPr lang="ru-RU" sz="2800" dirty="0" smtClean="0"/>
              <a:t>ПРЕСЛЕДУЮТСЯ СЛЕДУЮЩИЕ ЦЕЛИ: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ф</a:t>
            </a:r>
            <a:r>
              <a:rPr lang="ru-RU" sz="1600" dirty="0" smtClean="0"/>
              <a:t>ормирование и развитие мыслительных операций: анализа и синтеза, сравнения, аналогии, обобщения;</a:t>
            </a:r>
          </a:p>
          <a:p>
            <a:r>
              <a:rPr lang="ru-RU" sz="1600" dirty="0"/>
              <a:t>р</a:t>
            </a:r>
            <a:r>
              <a:rPr lang="ru-RU" sz="1600" dirty="0" smtClean="0"/>
              <a:t>азвитие и тренинг мышления вообще и творческого в частности;</a:t>
            </a:r>
          </a:p>
          <a:p>
            <a:r>
              <a:rPr lang="ru-RU" sz="1600" dirty="0" smtClean="0"/>
              <a:t>Поддержание интереса к предмету, к учебной деятельности;</a:t>
            </a:r>
          </a:p>
          <a:p>
            <a:r>
              <a:rPr lang="ru-RU" sz="1600" dirty="0" smtClean="0"/>
              <a:t>Развитие качеств творческой личности, таких как  познавательная активность, усидчивость, упорство в достижении цели, самостоятельность;</a:t>
            </a:r>
          </a:p>
          <a:p>
            <a:r>
              <a:rPr lang="ru-RU" sz="1600" dirty="0" smtClean="0"/>
              <a:t>Подготовка учащихся к творческой деятельности.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041775" cy="338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64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172200" cy="990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Для развития логического мышления использую различные задания: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24200" y="1600200"/>
            <a:ext cx="4038600" cy="3810000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Логические цепочки, </a:t>
            </a:r>
          </a:p>
          <a:p>
            <a:pPr algn="just"/>
            <a:r>
              <a:rPr lang="ru-RU" dirty="0" smtClean="0"/>
              <a:t>магические квадраты, </a:t>
            </a:r>
          </a:p>
          <a:p>
            <a:pPr algn="just"/>
            <a:r>
              <a:rPr lang="ru-RU" dirty="0" smtClean="0"/>
              <a:t>задачи в стихах, головоломки,</a:t>
            </a:r>
          </a:p>
          <a:p>
            <a:pPr algn="just"/>
            <a:r>
              <a:rPr lang="ru-RU" dirty="0" smtClean="0"/>
              <a:t> математические загадки, кроссворды.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00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Применяю групповой метод работы: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94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09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1" y="381000"/>
            <a:ext cx="5867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«МАТЕМАТИКА ПРИНАДЛЕЖИТ К ЧИСЛУ НАУК, ИМЕЮЩИХ ГРОМАДНОЕ ЗНАЧЕНИЕ ДЛЯ ВЫРАБОТКИ УМЕНИЯ ЛОГИЧЕСКИ МЫСЛИТЬ, ДЕЛАТЬ ОБОБЩЕНИЯ».</a:t>
            </a:r>
          </a:p>
          <a:p>
            <a:r>
              <a:rPr lang="ru-RU" sz="4000" b="1" dirty="0"/>
              <a:t> </a:t>
            </a:r>
            <a:r>
              <a:rPr lang="ru-RU" sz="4000" b="1" dirty="0" smtClean="0"/>
              <a:t>                                    Н.К. КРУПСКАЯ.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8226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Использование на уроках групповой работы убедили меня в том, что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628" y="1295400"/>
            <a:ext cx="7910513" cy="5226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/>
              <a:t>возрастает глубина понимания учебного материала, познавательная активность и творческая самостоятельность учащихся;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меняется характер взаимоотношений между детьми: исчезает безразличие, приобретается теплота, человечность;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сплоченность класса резко возрастает, дети начинают лучше понимать друг друга и самих себя;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растет самокритичность, дети более точно оценивают свои возможности, лучше себя контролируют;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учащиеся приобретают навыки, необходимые для жизни в обществе: откровенность, такт, умение строить свое поведение с учетом позиции других людей.</a:t>
            </a:r>
          </a:p>
        </p:txBody>
      </p:sp>
    </p:spTree>
    <p:extLst>
      <p:ext uri="{BB962C8B-B14F-4D97-AF65-F5344CB8AC3E}">
        <p14:creationId xmlns:p14="http://schemas.microsoft.com/office/powerpoint/2010/main" xmlns="" val="9287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00848"/>
            <a:ext cx="64698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УМЕНИЕ УЧИТЬСЯ -  ЭТО «НОВООБРАЗОВАНИЕ, КОТОРОЕ В ПЕРВУЮ ОЧЕРЕДЬ СВЯЗАНО С ОСВОЕНИЕМ ФОРМЫ УЧЕБНОГО СОТРУДНИЧЕСТВА».</a:t>
            </a:r>
          </a:p>
          <a:p>
            <a:pPr algn="r"/>
            <a:r>
              <a:rPr lang="ru-RU" sz="4000" b="1" dirty="0" smtClean="0"/>
              <a:t>Г.А. ЦУКЕРМАН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42734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Спасибо за внимание!</a:t>
            </a:r>
          </a:p>
        </p:txBody>
      </p:sp>
      <p:pic>
        <p:nvPicPr>
          <p:cNvPr id="27651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8229600" cy="4495800"/>
          </a:xfrm>
        </p:spPr>
      </p:pic>
      <p:pic>
        <p:nvPicPr>
          <p:cNvPr id="58374" name="наша школьная стран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260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89" fill="hold"/>
                                        <p:tgtEl>
                                          <p:spTgt spid="58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1.РАЗВИТИЕ ЛОГИЧЕСКОГО МЫШЛЕНИЯ У ДЕТЕЙ МЛАДШЕГО ШКОЛЬНОГО ВОЗРАСТА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0" y="2133600"/>
            <a:ext cx="6248400" cy="399256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Логика – наука о законах и формах правильного мышления. Она изучает формы рассуждений, отвлекаясь от конкретного содержания, устанавливает, что из чего следует, ищет ответ на вопрос: как мы рассуждаем?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6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2. РАЗВИТИЕ ЛОГИЧЕСКОГО МЫШЛЕНИЯ В УСЛОВИЯХ ВВЕДЕНИЯ ФГОС НОО.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2362200" y="1828800"/>
            <a:ext cx="6477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НОВЫЕ ЦЕЛИ ОБРАЗОВАТЕЛЬНОГО СТАНДАРТА ПЕРЕД ПЕДАГОГАМИ НАЧАЛЬНОЙ ШКОЛЫ:</a:t>
            </a:r>
          </a:p>
          <a:p>
            <a:r>
              <a:rPr lang="ru-RU" sz="2000" b="1" dirty="0" smtClean="0"/>
              <a:t> НАУЧИТЬ РЕБЁНКА НЕ ТОЛЬКО ЧИТАТЬ, СЧИТАТЬ И ПИСАТЬ, НО И ПРИВИТЬ ДВЕ ГРУПППЫ НОВЫХ УМЕНИЙ.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b="1" dirty="0" smtClean="0"/>
              <a:t>Во- первых, это универсальные учебные действия, составляющие умение учиться: навыки решения творческих задач и навыки поиска, анализа и интерпретации информации.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b="1" dirty="0" smtClean="0"/>
              <a:t>Во- вторых, формирование у детей мотивации к обучению, саморазвитию, самопознанию.</a:t>
            </a:r>
          </a:p>
          <a:p>
            <a:r>
              <a:rPr lang="ru-RU" sz="2000" b="1" dirty="0" smtClean="0"/>
              <a:t>Уже в начальной школе дети должны овладеть элементами логических действий ( сравнение, классификация, обобщение, анализа и др.).</a:t>
            </a:r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23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1" y="381000"/>
            <a:ext cx="65532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 логическим универсальным действиям относятся: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-    анализ объектов с целью выделения признаков (существенных, несущественных);</a:t>
            </a:r>
          </a:p>
          <a:p>
            <a:pPr marL="285750" indent="-285750">
              <a:buFontTx/>
              <a:buChar char="-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интез – составление целого из частей, в том числе самостоятельное достраивание с восполнением недостающих компонентов;</a:t>
            </a:r>
          </a:p>
          <a:p>
            <a:pPr marL="285750" indent="-285750">
              <a:buFontTx/>
              <a:buChar char="-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ыбор оснований и критериев для сравнения, классификация объектов;</a:t>
            </a:r>
          </a:p>
          <a:p>
            <a:pPr marL="285750" indent="-285750">
              <a:buFontTx/>
              <a:buChar char="-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одведение под понятие, выведение следствий;</a:t>
            </a:r>
          </a:p>
          <a:p>
            <a:pPr marL="285750" indent="-285750">
              <a:buFontTx/>
              <a:buChar char="-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становление причинно- следственных связей;</a:t>
            </a:r>
          </a:p>
          <a:p>
            <a:pPr marL="285750" indent="-285750">
              <a:buFontTx/>
              <a:buChar char="-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остроение логической цепи рассуждений;</a:t>
            </a:r>
          </a:p>
          <a:p>
            <a:pPr marL="285750" indent="-285750">
              <a:buFontTx/>
              <a:buChar char="-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оказательство;</a:t>
            </a:r>
          </a:p>
          <a:p>
            <a:pPr marL="285750" indent="-285750">
              <a:buFontTx/>
              <a:buChar char="-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ыдвижение гипотез и их обоснование.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99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6248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47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6019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7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6324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6096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49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546</Words>
  <Application>Microsoft Office PowerPoint</Application>
  <PresentationFormat>Экран (4:3)</PresentationFormat>
  <Paragraphs>52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«РАЗВИТИЕ ЛОГИЧЕСКОГО МЫШЛЕНИЯ НА УРОКАХ МАТЕМАТИКИ У ДЕТЕЙ МЛАДШЕГО ШКОЛЬНОГО ВОЗРАСТА ПО ФГОС НОО».   Учитель начальных классов МКОУ «КСОШ№2» Ковалевич И.Н.</vt:lpstr>
      <vt:lpstr>Слайд 2</vt:lpstr>
      <vt:lpstr>1.РАЗВИТИЕ ЛОГИЧЕСКОГО МЫШЛЕНИЯ У ДЕТЕЙ МЛАДШЕГО ШКОЛЬНОГО ВОЗРАСТА</vt:lpstr>
      <vt:lpstr>2. РАЗВИТИЕ ЛОГИЧЕСКОГО МЫШЛЕНИЯ В УСЛОВИЯХ ВВЕДЕНИЯ ФГОС НОО.</vt:lpstr>
      <vt:lpstr>Слайд 5</vt:lpstr>
      <vt:lpstr>Слайд 6</vt:lpstr>
      <vt:lpstr>Слайд 7</vt:lpstr>
      <vt:lpstr>Слайд 8</vt:lpstr>
      <vt:lpstr>Слайд 9</vt:lpstr>
      <vt:lpstr>3. МЕТОДИЧЕСКИЕ РЕКОМЕНДАЦИИ ПО РАЗВИТИЮ ЛОГИЧЕСКОГО МЫШЛЕНИЯ НА УРОКАХ МАТЕМАТИКИ.</vt:lpstr>
      <vt:lpstr>Слайд 11</vt:lpstr>
      <vt:lpstr>Слайд 12</vt:lpstr>
      <vt:lpstr>Слайд 13</vt:lpstr>
      <vt:lpstr>Слайд 14</vt:lpstr>
      <vt:lpstr>Слайд 15</vt:lpstr>
      <vt:lpstr>ПРИ РЕШЕНИИ ЗАНИМАТЕЛЬНЫХ ЗАДАЧ ПРЕСЛЕДУЮТСЯ СЛЕДУЮЩИЕ ЦЕЛИ:</vt:lpstr>
      <vt:lpstr>Для развития логического мышления использую различные задания:</vt:lpstr>
      <vt:lpstr>Применяю групповой метод работы:</vt:lpstr>
      <vt:lpstr>Слайд 19</vt:lpstr>
      <vt:lpstr>Использование на уроках групповой работы убедили меня в том, что: 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777</cp:lastModifiedBy>
  <cp:revision>49</cp:revision>
  <dcterms:created xsi:type="dcterms:W3CDTF">2013-10-20T14:43:13Z</dcterms:created>
  <dcterms:modified xsi:type="dcterms:W3CDTF">2020-11-16T06:37:07Z</dcterms:modified>
</cp:coreProperties>
</file>