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898D0-3DDB-43B8-99AB-9B57CD83C80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31E3A-3790-46CC-9E95-AB24385E2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76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78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89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09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30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50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60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86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71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91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01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120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07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584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8F6360C-FC3F-4C29-82E9-ABA6225AF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7FEB7-B030-40F3-96EC-D5E0AEEF8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63B02-56FD-4C5A-8999-57B3D638E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5EDF-BC6A-4969-9282-E55972B5E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F4D0395-DFAF-496E-A477-1228CB3439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2274E-A1A0-4E90-9E8E-5908B83DF2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33E09-61D6-4F67-AF28-9C34C8E26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03B0FA4-72E8-428F-8D5B-C750BBE645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7A8A-8154-4DE6-BE2A-427FBE90A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59937-3839-483E-9047-1FB98BCA1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48E49-6CFE-4703-AEEB-1927CAC98E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0826-B128-400B-951D-EFEC445E7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0D1C371F-0B7E-41F4-A39B-6108702DC3E0}" type="slidenum">
              <a:rPr 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yasnayapolyana.ru/museum/funds/index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yasnayapolyana.ru/museum/funds/index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://www.yasnayapolyana.ru/museum/funds/19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yasnayapolyana.ru/museum/funds/index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nayapolyana.ru/museum/funds/index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yasnayapolyana.ru/photogallery/manor/index_new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yasnayapolyana.ru/photogallery/manor/index_new.htm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moikompas.ru/img/compas/2008-07-29/tula/43712212_orig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hup.ru/files/13/5b/2e/lg_4803101_02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allday.ru/uploads/posts/2008-09/1220961024_dae21dbeb641t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149080"/>
            <a:ext cx="8229600" cy="252028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/>
            </a:r>
            <a:br>
              <a:rPr lang="ru-RU" altLang="ru-RU" b="1" i="1" smtClean="0"/>
            </a:br>
            <a:r>
              <a:rPr lang="ru-RU" altLang="ru-RU" b="1" i="1" smtClean="0"/>
              <a:t/>
            </a:r>
            <a:br>
              <a:rPr lang="ru-RU" altLang="ru-RU" b="1" i="1" smtClean="0"/>
            </a:br>
            <a:r>
              <a:rPr lang="ru-RU" altLang="ru-RU" b="1" i="1" smtClean="0"/>
              <a:t>Заочная </a:t>
            </a:r>
            <a:r>
              <a:rPr lang="ru-RU" altLang="ru-RU" b="1" i="1" dirty="0" smtClean="0"/>
              <a:t>экскурсия в Ясную поляну</a:t>
            </a:r>
            <a:r>
              <a:rPr lang="ru-RU" altLang="ru-RU" b="1" i="1" dirty="0" smtClean="0"/>
              <a:t>.</a:t>
            </a:r>
            <a:br>
              <a:rPr lang="ru-RU" altLang="ru-RU" b="1" i="1" dirty="0" smtClean="0"/>
            </a:br>
            <a:r>
              <a:rPr lang="ru-RU" altLang="ru-RU" sz="1600" b="1" i="1"/>
              <a:t> </a:t>
            </a:r>
            <a:r>
              <a:rPr lang="ru-RU" altLang="ru-RU" sz="1600" b="1" i="1" smtClean="0"/>
              <a:t>                     </a:t>
            </a:r>
            <a:br>
              <a:rPr lang="ru-RU" altLang="ru-RU" sz="1600" b="1" i="1" smtClean="0"/>
            </a:br>
            <a:r>
              <a:rPr lang="ru-RU" altLang="ru-RU" sz="1600" b="1" i="1"/>
              <a:t/>
            </a:r>
            <a:br>
              <a:rPr lang="ru-RU" altLang="ru-RU" sz="1600" b="1" i="1"/>
            </a:br>
            <a:r>
              <a:rPr lang="ru-RU" altLang="ru-RU" sz="1600" b="1" i="1" dirty="0" smtClean="0"/>
              <a:t/>
            </a:r>
            <a:br>
              <a:rPr lang="ru-RU" altLang="ru-RU" sz="1600" b="1" i="1" dirty="0" smtClean="0"/>
            </a:br>
            <a:r>
              <a:rPr lang="ru-RU" altLang="ru-RU" sz="1600" b="1" i="1" dirty="0"/>
              <a:t> </a:t>
            </a:r>
            <a:r>
              <a:rPr lang="ru-RU" altLang="ru-RU" sz="1600" b="1" i="1" dirty="0" smtClean="0"/>
              <a:t>                                                                                                                              Подготовила</a:t>
            </a:r>
            <a:br>
              <a:rPr lang="ru-RU" altLang="ru-RU" sz="1600" b="1" i="1" dirty="0" smtClean="0"/>
            </a:br>
            <a:r>
              <a:rPr lang="ru-RU" altLang="ru-RU" sz="1600" b="1" i="1" dirty="0" smtClean="0"/>
              <a:t>                                                                                                                      учитель начальных классов</a:t>
            </a:r>
            <a:br>
              <a:rPr lang="ru-RU" altLang="ru-RU" sz="1600" b="1" i="1" dirty="0" smtClean="0"/>
            </a:br>
            <a:r>
              <a:rPr lang="ru-RU" altLang="ru-RU" sz="1600" b="1" i="1" dirty="0"/>
              <a:t> </a:t>
            </a:r>
            <a:r>
              <a:rPr lang="ru-RU" altLang="ru-RU" sz="1600" b="1" i="1" dirty="0" smtClean="0"/>
              <a:t>                                                                                                                      Сысоева Ольга Алексеевна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endParaRPr lang="ru-RU" altLang="ru-RU" b="1" i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651878"/>
            <a:ext cx="3024187" cy="381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6255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Дом-музей Льва Толстого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4876800" cy="325755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4213" y="3017838"/>
            <a:ext cx="25923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b="1">
                <a:solidFill>
                  <a:srgbClr val="000000"/>
                </a:solidFill>
              </a:rPr>
              <a:t>Передняя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7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Зал</a:t>
            </a:r>
          </a:p>
        </p:txBody>
      </p:sp>
    </p:spTree>
    <p:extLst>
      <p:ext uri="{BB962C8B-B14F-4D97-AF65-F5344CB8AC3E}">
        <p14:creationId xmlns:p14="http://schemas.microsoft.com/office/powerpoint/2010/main" val="2890147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5" descr="Портрет Л. Н. Толстого работы И. Н. Крамског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89375" cy="46799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7" descr="Портрет Л. Н. Толстого работы И. Е. Репина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2893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65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Гостиная</a:t>
            </a:r>
          </a:p>
        </p:txBody>
      </p:sp>
    </p:spTree>
    <p:extLst>
      <p:ext uri="{BB962C8B-B14F-4D97-AF65-F5344CB8AC3E}">
        <p14:creationId xmlns:p14="http://schemas.microsoft.com/office/powerpoint/2010/main" val="1455526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Кабинет</a:t>
            </a:r>
          </a:p>
        </p:txBody>
      </p:sp>
    </p:spTree>
    <p:extLst>
      <p:ext uri="{BB962C8B-B14F-4D97-AF65-F5344CB8AC3E}">
        <p14:creationId xmlns:p14="http://schemas.microsoft.com/office/powerpoint/2010/main" val="392021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959225" cy="252095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4152900" cy="2697162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937000" cy="294005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18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Спальня</a:t>
            </a:r>
          </a:p>
        </p:txBody>
      </p:sp>
    </p:spTree>
    <p:extLst>
      <p:ext uri="{BB962C8B-B14F-4D97-AF65-F5344CB8AC3E}">
        <p14:creationId xmlns:p14="http://schemas.microsoft.com/office/powerpoint/2010/main" val="1918451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887412"/>
          </a:xfrm>
        </p:spPr>
        <p:txBody>
          <a:bodyPr lIns="0" tIns="0" rIns="0" bIns="0"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</a:rPr>
              <a:t>Комната С. А. Толстой</a:t>
            </a:r>
            <a:endParaRPr lang="ru-RU" altLang="ru-RU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2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58" y="457200"/>
            <a:ext cx="2258483" cy="83820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267075" cy="22955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2951162" cy="28178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3527425" cy="345598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-173038" y="260350"/>
            <a:ext cx="931703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4400" b="1" i="1">
                <a:solidFill>
                  <a:srgbClr val="000000"/>
                </a:solidFill>
              </a:rPr>
              <a:t>«Ремингтонная» или «секретарская».</a:t>
            </a:r>
            <a:r>
              <a:rPr lang="ru-RU" altLang="ru-RU" sz="4400" i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64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i="1" dirty="0" smtClean="0"/>
              <a:t>Библиотека</a:t>
            </a:r>
            <a:r>
              <a:rPr lang="ru-RU" altLang="ru-RU" i="1" dirty="0" smtClean="0"/>
              <a:t>.</a:t>
            </a: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547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 anchor="t"/>
          <a:lstStyle/>
          <a:p>
            <a:pPr marL="338138" indent="-338138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800" b="1" i="1" smtClean="0"/>
              <a:t>Ясная Поляна – место жизни, творчества и деятельности гениального писателя Льва Николаевича Толстого. Здесь он родился 28 августа 1828 года и прожил большую часть своей жизни. Здесь же, в лесу, «Старом Заказе», на краю оврага, под сенью деревьев находится и его могила. 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895850" cy="4176712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8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r>
              <a:rPr lang="ru-RU" altLang="ru-RU" b="1" i="1" smtClean="0"/>
              <a:t>Комната под сводами</a:t>
            </a:r>
          </a:p>
        </p:txBody>
      </p:sp>
    </p:spTree>
    <p:extLst>
      <p:ext uri="{BB962C8B-B14F-4D97-AF65-F5344CB8AC3E}">
        <p14:creationId xmlns:p14="http://schemas.microsoft.com/office/powerpoint/2010/main" val="380614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967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r>
              <a:rPr lang="ru-RU" altLang="ru-RU" b="1" i="1" smtClean="0"/>
              <a:t>Комната для приезжающих</a:t>
            </a:r>
          </a:p>
        </p:txBody>
      </p:sp>
      <p:pic>
        <p:nvPicPr>
          <p:cNvPr id="22532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2374900" cy="25479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6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r>
              <a:rPr lang="ru-RU" altLang="ru-RU" b="1" i="1" smtClean="0"/>
              <a:t>Могила Л. Н. Толстого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5543550" cy="4416425"/>
          </a:xfr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71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8013" cy="1344612"/>
          </a:xfrm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Могила Л. Н. Толстого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1763713" y="444500"/>
            <a:ext cx="703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ru-RU" sz="2800" b="1" i="1">
                <a:solidFill>
                  <a:srgbClr val="000000"/>
                </a:solidFill>
              </a:rPr>
              <a:t>И. Е. Репин  Портрет Льва Толстого</a:t>
            </a: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4582" name="Picture 12" descr="Портрет Толстой Л. Н. Portrait of Tolst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240087" cy="496728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14" descr="Граф Толстой, на отдыхе в лесу. leo Tolst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457575" cy="48958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4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2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84213" y="4856163"/>
            <a:ext cx="7632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1800" b="1" i="1">
                <a:solidFill>
                  <a:srgbClr val="000000"/>
                </a:solidFill>
              </a:rPr>
              <a:t>Музей-усадьба Л.Н.Толстого «Ясная  Поляна», включающая дом Толстого,  литературный музей, дом Волконского, могилу Л.Н.Толстого и около 400 гектаров заповедника — старинный липо­вый парк, пруды, леса, луга, пашни, сады, была создана в 1921 году, 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968875" cy="40322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597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51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Пруд</a:t>
            </a:r>
          </a:p>
        </p:txBody>
      </p:sp>
      <p:pic>
        <p:nvPicPr>
          <p:cNvPr id="5124" name="Picture 6" descr="Большой пруд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5715000" cy="45624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53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048375" cy="3500438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/>
              <a:t>                          Усадьба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3933825"/>
            <a:ext cx="8229600" cy="2681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b="1" i="1" smtClean="0"/>
              <a:t>Сохранившая до наших дней свой облик, усадьба включает в себя дом, в котором жил Л.Н. Толстой и его семья, флигель для гостей (размещаются сменные экспозиции и выставки), дом для прислуги (в настоящее время это административное здание), а также надворные постройки, парки с каскадом прудов, фруктовые сады, лесные участки. Здесь, в лесу "Старый Заказ", в ноябре 1910 года был похоронен Л.Н. Толстой (могила его расположена в 500 м от дома). </a:t>
            </a:r>
          </a:p>
        </p:txBody>
      </p:sp>
    </p:spTree>
    <p:extLst>
      <p:ext uri="{BB962C8B-B14F-4D97-AF65-F5344CB8AC3E}">
        <p14:creationId xmlns:p14="http://schemas.microsoft.com/office/powerpoint/2010/main" val="2243312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343025"/>
          </a:xfrm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508500"/>
            <a:ext cx="8229600" cy="2349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ru-RU" altLang="ru-RU" sz="2000" b="1" i="1" smtClean="0"/>
              <a:t>При   посещении  Ясной Поляны Вы сможете пройтись не спеша по великолепным в любое время  года  березовым и липовым аллеям, по тем тропам, где гулял и обдумывал свои гениальные произведения Л.Н.Толстой, посидеть на его любимой  березовой  скамейке,  насладиться тишиной и неповторимой красотой окружающей природы, а главное – обрести чувство душевной свободы и осознать, что здесь жил и творил гений.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38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952750" cy="38893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773238"/>
            <a:ext cx="2916237" cy="38893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663825" cy="34290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203575" y="4365625"/>
            <a:ext cx="3095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1800" b="1" i="1">
                <a:solidFill>
                  <a:srgbClr val="000000"/>
                </a:solidFill>
              </a:rPr>
              <a:t>При   посещении  Ясной Поляны Вы сможете пройтись не спеша по великолепным в любое время  года  березовым и липовым аллеям, по тем тропам, где гулял Л.Н.Толстой, </a:t>
            </a:r>
          </a:p>
        </p:txBody>
      </p:sp>
    </p:spTree>
    <p:extLst>
      <p:ext uri="{BB962C8B-B14F-4D97-AF65-F5344CB8AC3E}">
        <p14:creationId xmlns:p14="http://schemas.microsoft.com/office/powerpoint/2010/main" val="912412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00113" y="5084763"/>
            <a:ext cx="72739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1800" b="1" i="1">
                <a:solidFill>
                  <a:srgbClr val="000000"/>
                </a:solidFill>
              </a:rPr>
              <a:t>В Ясной Поляне Толстым были задуманы и написаны многие из его бессмертных произведений. Впечатления яснополянской усадебной жизни и природы дали богатейший материал для творческой мысли писателя и получили многообразное отражение в его произведениях.</a:t>
            </a:r>
          </a:p>
        </p:txBody>
      </p:sp>
      <p:pic>
        <p:nvPicPr>
          <p:cNvPr id="9220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4319587" cy="36004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70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8013" cy="80803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/>
              <a:t>Мир маленького Левы</a:t>
            </a:r>
          </a:p>
        </p:txBody>
      </p:sp>
      <p:pic>
        <p:nvPicPr>
          <p:cNvPr id="10244" name="Picture 8" descr="202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27860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7" descr="Лошади. Фотоработы Tosca Sut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743325" cy="32480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9" descr="Рыбал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168650" cy="24479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20" descr="pw_4803101_0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762500" cy="30956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5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231</Words>
  <Application>Microsoft Office PowerPoint</Application>
  <PresentationFormat>Экран (4:3)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Заочная экскурсия в Ясную поляну.                                                                                                                                                         Подготовила                                                                                                                       учитель начальных классов                                                                                                                        Сысоева Ольга Алексеевна </vt:lpstr>
      <vt:lpstr>Презентация PowerPoint</vt:lpstr>
      <vt:lpstr>Презентация PowerPoint</vt:lpstr>
      <vt:lpstr>Пруд</vt:lpstr>
      <vt:lpstr>                          Усадьба</vt:lpstr>
      <vt:lpstr>Презентация PowerPoint</vt:lpstr>
      <vt:lpstr>Презентация PowerPoint</vt:lpstr>
      <vt:lpstr>Презентация PowerPoint</vt:lpstr>
      <vt:lpstr>Мир маленького Левы</vt:lpstr>
      <vt:lpstr>Дом-музей Льва Толстого</vt:lpstr>
      <vt:lpstr>Зал</vt:lpstr>
      <vt:lpstr>Презентация PowerPoint</vt:lpstr>
      <vt:lpstr>Гостиная</vt:lpstr>
      <vt:lpstr>Кабинет</vt:lpstr>
      <vt:lpstr>Презентация PowerPoint</vt:lpstr>
      <vt:lpstr>Спальня</vt:lpstr>
      <vt:lpstr>Комната С. А. Толстой</vt:lpstr>
      <vt:lpstr>Презентация PowerPoint</vt:lpstr>
      <vt:lpstr>Библиотека. </vt:lpstr>
      <vt:lpstr>Комната под сводами</vt:lpstr>
      <vt:lpstr>Комната для приезжающих</vt:lpstr>
      <vt:lpstr>Могила Л. Н. Толстого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Заочная экскурсия в Ясную поляну.</dc:title>
  <dc:creator>Сысоева</dc:creator>
  <cp:lastModifiedBy>Сысоева</cp:lastModifiedBy>
  <cp:revision>4</cp:revision>
  <dcterms:created xsi:type="dcterms:W3CDTF">2020-12-29T06:53:26Z</dcterms:created>
  <dcterms:modified xsi:type="dcterms:W3CDTF">2020-12-29T07:01:18Z</dcterms:modified>
</cp:coreProperties>
</file>