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56" r:id="rId4"/>
    <p:sldId id="257" r:id="rId5"/>
    <p:sldId id="258" r:id="rId6"/>
    <p:sldId id="259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0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85F2D4-CF02-4F48-87B9-4520839B7CA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EC9056-F996-4196-9A88-C3AA1DA20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primeti/12/00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to-name.ru/primeti/02/00.htm" TargetMode="External"/><Relationship Id="rId4" Type="http://schemas.openxmlformats.org/officeDocument/2006/relationships/hyperlink" Target="http://to-name.ru/primeti/01/00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lykova_n\Pictures\Рисунок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7" y="260648"/>
            <a:ext cx="4176465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Зимушка-зима</a:t>
            </a:r>
          </a:p>
          <a:p>
            <a:pPr algn="ctr"/>
            <a:endParaRPr lang="ru-RU" sz="4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4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4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Подготовила: Комарова Надежда Анатольевна</a:t>
            </a:r>
            <a:endParaRPr lang="ru-RU" sz="32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4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13982"/>
            <a:ext cx="4968552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3573016"/>
            <a:ext cx="78488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народе называют: Зима. </a:t>
            </a:r>
            <a:r>
              <a:rPr lang="ru-RU" alt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Зимка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Зимочка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Зимушка, </a:t>
            </a:r>
            <a:r>
              <a:rPr lang="ru-RU" alt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Зимонька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Зимишка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(хилая), </a:t>
            </a:r>
            <a:r>
              <a:rPr lang="ru-RU" alt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Зимища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(строгая, долгая), Седая Чародейка.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Зима включает три календарных месяца -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декабрь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январь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февраль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7" name="Picture 3" descr="C:\Users\klykova_n\Pictures\Рисунок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36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lykova_n\Pictures\Рисунок1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Зима-рукодельница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Явецкая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в заботах зима-рукодельница —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потеплее природа оденется.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зима заготовила пряжи,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вещи без устали вяжет: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Сонным деревьям — пушистые шапки,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Ёлочкам — варежки вяжет на лапки.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Шила, вязала и очень устала!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Ах, поскорее весна бы настала…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2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ykova_n\Pictures\Рисунок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2994" y="2876550"/>
            <a:ext cx="7262813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2413" y="997830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Руси, отмечая снежный, морозный и даже суровый характер месяца, декабрю каких только имен не давали: студень,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хмурень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ветрозим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крушень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узорник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метельник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грудень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волчий,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теменик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без основания замечая: «Декабрьский денек —с воробьиный скок», он хоть и «не долог, а строг». Видимо поэтому в народе о нем так говорят: «Батюшка декабрь глаз снегом тешит, да уши морозом рвет», «В декабре тулуп всякому люб, да и шубка тоже не шутка». Впрочем, «если в декабре большой иней, глубокие сугробы и стылая земля —летом знатные хлеба уродятся».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373215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декабре семь погод на дворе: сеет, веет, дует, кружит, мутит, рвет и метет». Но в любом случае первый зимний месяц успеет все вокруг «побелить, замостить, загвоздить и саням ход дать».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5796" y="108354"/>
            <a:ext cx="38164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Декабрь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2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2364" y="1214563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середина зимы и начало года. У этого месяца есть еще два почти забытых ныне названия — </a:t>
            </a:r>
            <a:r>
              <a:rPr lang="ru-RU" alt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Сечень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Просинец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Предполагают, что первое происходит от слова сечь — рубить лес. Сейчас трудно восстановить, почему именно так был назван январь. Что же касается "имени" </a:t>
            </a:r>
            <a:r>
              <a:rPr lang="ru-RU" alt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Просинец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он получил его за то, что в это время сплошная осенне-зимняя облачность постепенно рассеивается, и на небе появляются просини.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60648"/>
            <a:ext cx="4230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Январь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klykova_n\Pictures\Рисунок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60093"/>
            <a:ext cx="3521968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lykova_n\Pictures\0_df610_87ad4585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083" y="4581128"/>
            <a:ext cx="1399406" cy="13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60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ykova_n\Pictures\Рисунок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093" y="3645024"/>
            <a:ext cx="4046659" cy="30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889844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Февраль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месяц частых метелей и морозов, называли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Вьюговой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Снежень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 старославянскому наречию "лютым". Прозывали его "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Бокогреем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За то, что он вроде календарной межи между зимой и весной, нарекли "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меженем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Дни в феврале яркие, солнечные, но холодные. Солнышко светит, да не греет. В первой половине месяца еще нередки устойчивые морозы или порывистые пронзительные ветры — это февраль зиму выдувает. Но уже со второй чувствуются признаки наступающей весны — появляются на крышах сосульки, шапки снега прижимают ветки деревьев к земле, нередко рушится санный путь.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7" y="116631"/>
            <a:ext cx="48245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Февраль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9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464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птиц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Яшин</a:t>
            </a:r>
            <a:endParaRPr lang="ru-RU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птиц зимой!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со всех концов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вам слетятся, как домой,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Стайки на крыльцо.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Небогаты их корма.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Горсть зерна нужна,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Горсть одна — и не страшна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им зима.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гибнет их — не счесть,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тяжело.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ведь в нашем сердце есть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птиц тепло.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 можно забывать: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Улететь могли,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остались зимовать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Заодно с людьми.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Приучите птиц в мороз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своему окну,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без песен не пришлось </a:t>
            </a:r>
            <a:b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встречать весну!</a:t>
            </a:r>
          </a:p>
        </p:txBody>
      </p:sp>
      <p:pic>
        <p:nvPicPr>
          <p:cNvPr id="1026" name="Picture 2" descr="C:\Users\klykova_n\Pictures\Рисунок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2706" y="0"/>
            <a:ext cx="37623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lykova_n\Pictures\Рисунок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897" y="4005064"/>
            <a:ext cx="2991991" cy="238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lykova_n\Pictures\Рисунок1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52675"/>
            <a:ext cx="21907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3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92479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1372" y="1844824"/>
            <a:ext cx="741682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-снег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-гололедица</a:t>
            </a:r>
          </a:p>
          <a:p>
            <a:pPr algn="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-метель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-морозы</a:t>
            </a:r>
          </a:p>
          <a:p>
            <a:pPr algn="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-сосульки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3" name="Picture 5" descr="C:\Users\klykova_n\Pictures\fd510757971c95409b1625c6b089294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639" y="1124744"/>
            <a:ext cx="426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98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lykova_n\Pictures\Рисунок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556792"/>
            <a:ext cx="3600399" cy="418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ЗИМЫ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холодно.</a:t>
            </a: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Постоянный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снеговой покров.</a:t>
            </a:r>
            <a:endParaRPr lang="ru-RU" altLang="ru-RU" sz="16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Замерзание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 и водоемов.</a:t>
            </a:r>
            <a:endParaRPr lang="ru-RU" altLang="ru-RU" sz="16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Дни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короткие, ночи длинные.</a:t>
            </a:r>
            <a:endParaRPr lang="ru-RU" altLang="ru-RU" sz="16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Стало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птиц,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исчезли насекомые.</a:t>
            </a: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Некоторые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сменили окраску.</a:t>
            </a:r>
            <a:endParaRPr lang="ru-RU" altLang="ru-RU" sz="16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1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460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Клыкова Наталья Сергеевна</dc:creator>
  <cp:lastModifiedBy>надежда</cp:lastModifiedBy>
  <cp:revision>14</cp:revision>
  <dcterms:created xsi:type="dcterms:W3CDTF">2016-02-03T10:16:22Z</dcterms:created>
  <dcterms:modified xsi:type="dcterms:W3CDTF">2020-11-15T08:40:53Z</dcterms:modified>
</cp:coreProperties>
</file>