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4" r:id="rId14"/>
    <p:sldId id="27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search?text" TargetMode="External"/><Relationship Id="rId2" Type="http://schemas.openxmlformats.org/officeDocument/2006/relationships/hyperlink" Target="http://yandex.ru/images/search?source=wiz&amp;img_ur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072494" cy="3143271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«Уроки безопасности»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(классный час в 3 классе)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Подготовила: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Комарова Надежда Анатольевна,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МКОУ «КСОШ №2»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Ядовитые грибы</a:t>
            </a:r>
            <a:endParaRPr lang="ru-RU" dirty="0"/>
          </a:p>
        </p:txBody>
      </p:sp>
      <p:pic>
        <p:nvPicPr>
          <p:cNvPr id="7170" name="Picture 2" descr="C:\Users\1\Desktop\картинки красная шапочка\ложный опё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215106" cy="47260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5857892"/>
            <a:ext cx="3432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Ложные опята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Ядовитые грибы</a:t>
            </a:r>
            <a:endParaRPr lang="ru-RU" dirty="0"/>
          </a:p>
        </p:txBody>
      </p:sp>
      <p:pic>
        <p:nvPicPr>
          <p:cNvPr id="9218" name="Picture 2" descr="C:\Users\1\Desktop\картинки красная шапочка\ядовитые гриб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09" y="1071546"/>
            <a:ext cx="8004219" cy="5581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Ядовитые грибы</a:t>
            </a:r>
            <a:endParaRPr lang="ru-RU" dirty="0"/>
          </a:p>
        </p:txBody>
      </p:sp>
      <p:pic>
        <p:nvPicPr>
          <p:cNvPr id="8194" name="Picture 2" descr="C:\Users\1\Desktop\картинки красная шапочка\желчный гри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6000792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5857892"/>
            <a:ext cx="3434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Желчный гриб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Ядовитые грибы</a:t>
            </a:r>
            <a:endParaRPr lang="ru-RU" dirty="0"/>
          </a:p>
        </p:txBody>
      </p:sp>
      <p:pic>
        <p:nvPicPr>
          <p:cNvPr id="6146" name="Picture 2" descr="C:\Users\1\Desktop\картинки красная шапочка\мухомор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6309405" cy="4572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5857892"/>
            <a:ext cx="2340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Мухомор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картинки красная шапочка\Expor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71736" y="2143116"/>
            <a:ext cx="2714644" cy="4010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Личная безопасность дома</a:t>
            </a:r>
            <a:endParaRPr lang="ru-RU" dirty="0"/>
          </a:p>
        </p:txBody>
      </p:sp>
      <p:pic>
        <p:nvPicPr>
          <p:cNvPr id="4" name="Picture 2" descr="C:\Users\user\Pictures\img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776" t="11111" r="22478" b="28889"/>
          <a:stretch>
            <a:fillRect/>
          </a:stretch>
        </p:blipFill>
        <p:spPr bwMode="auto">
          <a:xfrm>
            <a:off x="2571736" y="1214422"/>
            <a:ext cx="4067111" cy="5107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Личная безопасность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400" dirty="0" smtClean="0"/>
              <a:t>В жизни встречаются не только опасные предметы,  но и опасные люди. </a:t>
            </a:r>
          </a:p>
          <a:p>
            <a:pPr>
              <a:buNone/>
            </a:pPr>
            <a:r>
              <a:rPr lang="ru-RU" sz="4400" dirty="0" smtClean="0"/>
              <a:t>    Таких людей называют </a:t>
            </a:r>
            <a:r>
              <a:rPr lang="ru-RU" sz="4400" dirty="0" smtClean="0">
                <a:solidFill>
                  <a:srgbClr val="FF0000"/>
                </a:solidFill>
              </a:rPr>
              <a:t>преступниками.</a:t>
            </a:r>
            <a:r>
              <a:rPr lang="ru-RU" sz="4400" dirty="0" smtClean="0"/>
              <a:t> Они могут ограбить квартиру, украсть ребенка или даже убить человека.</a:t>
            </a:r>
            <a:endParaRPr lang="ru-RU" sz="4400" dirty="0"/>
          </a:p>
        </p:txBody>
      </p:sp>
      <p:pic>
        <p:nvPicPr>
          <p:cNvPr id="4" name="Picture 2" descr="C:\Users\user\Pictures\img078.jpg"/>
          <p:cNvPicPr>
            <a:picLocks noChangeAspect="1" noChangeArrowheads="1"/>
          </p:cNvPicPr>
          <p:nvPr/>
        </p:nvPicPr>
        <p:blipFill>
          <a:blip r:embed="rId2" cstate="print"/>
          <a:srcRect l="28594" t="23333" r="36239" b="52222"/>
          <a:stretch>
            <a:fillRect/>
          </a:stretch>
        </p:blipFill>
        <p:spPr bwMode="auto">
          <a:xfrm rot="10800000">
            <a:off x="6858016" y="2857496"/>
            <a:ext cx="2000264" cy="191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Если ты дома один, запомни следующие правила безопасности.</a:t>
            </a:r>
            <a:endParaRPr lang="ru-RU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Правило 1.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ru-RU" sz="4400" b="1" dirty="0" smtClean="0">
                <a:latin typeface="Calibri" pitchFamily="34" charset="0"/>
                <a:cs typeface="Calibri" pitchFamily="34" charset="0"/>
              </a:rPr>
              <a:t>Ни в коем случае не открывать дверь, если звонит незнакомый человек.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Правило 2.</a:t>
            </a:r>
            <a:r>
              <a:rPr lang="ru-RU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400" b="1" dirty="0" smtClean="0">
                <a:latin typeface="Calibri" pitchFamily="34" charset="0"/>
                <a:cs typeface="Calibri" pitchFamily="34" charset="0"/>
              </a:rPr>
              <a:t>На все вопросы и просьбы незнакомца отвечай :</a:t>
            </a: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«нет»</a:t>
            </a:r>
            <a:endParaRPr lang="ru-RU" sz="4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Правило 3 .</a:t>
            </a:r>
          </a:p>
          <a:p>
            <a:r>
              <a:rPr lang="ru-RU" sz="4400" b="1" dirty="0" smtClean="0"/>
              <a:t>Если в дверь звонит почтальон, монтер, врач или даже полицейский, все равно не открывай, если ты не знаешь этих людей. Преступники могут переодеться в любую форму.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Правило  4. </a:t>
            </a:r>
          </a:p>
          <a:p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Если незнакомый человек пытается открыть твою дверь, сразу же позвони  в полицию по телефону 02 и назови свой адрес.</a:t>
            </a:r>
          </a:p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Если кто-то лезет в дом,</a:t>
            </a:r>
          </a:p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 Прибивая двери лбом,</a:t>
            </a:r>
          </a:p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Двери держатся едва – </a:t>
            </a:r>
          </a:p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Поскорей звони 02!</a:t>
            </a:r>
          </a:p>
          <a:p>
            <a:endParaRPr lang="ru-RU" dirty="0"/>
          </a:p>
        </p:txBody>
      </p:sp>
      <p:pic>
        <p:nvPicPr>
          <p:cNvPr id="4" name="Picture 2" descr="C:\Users\user\Pictures\img081.jpg"/>
          <p:cNvPicPr>
            <a:picLocks noChangeAspect="1" noChangeArrowheads="1"/>
          </p:cNvPicPr>
          <p:nvPr/>
        </p:nvPicPr>
        <p:blipFill>
          <a:blip r:embed="rId2" cstate="print"/>
          <a:srcRect l="27416" t="24026" r="32778" b="41262"/>
          <a:stretch>
            <a:fillRect/>
          </a:stretch>
        </p:blipFill>
        <p:spPr bwMode="auto">
          <a:xfrm rot="10800000">
            <a:off x="214282" y="3571876"/>
            <a:ext cx="1938343" cy="232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4291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Цели.</a:t>
            </a:r>
          </a:p>
          <a:p>
            <a:r>
              <a:rPr lang="ru-RU" sz="4000" b="1" dirty="0" smtClean="0"/>
              <a:t>Какие уроки безопасности мы можем извлечь из сказок?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428604"/>
            <a:ext cx="8349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Сказка –ложь, да в ней намёк,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285860"/>
            <a:ext cx="6420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добрым молодцам урок!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Правило  5.</a:t>
            </a:r>
            <a:endParaRPr lang="ru-RU" sz="4000" b="1" dirty="0" smtClean="0"/>
          </a:p>
          <a:p>
            <a:r>
              <a:rPr lang="ru-RU" sz="4000" b="1" dirty="0" smtClean="0"/>
              <a:t>Если дома нет телефона, зови на помощь с окна или  балкона.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Правило  6.</a:t>
            </a:r>
            <a:endParaRPr lang="ru-RU" sz="4000" b="1" dirty="0" smtClean="0"/>
          </a:p>
          <a:p>
            <a:r>
              <a:rPr lang="ru-RU" sz="4000" b="1" dirty="0" smtClean="0"/>
              <a:t>На вопросы незнакомых людей по телефону: «Дома ли родители?» - отвечай, что дома но они заняты и подойти к телефону не могут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Правило 7.</a:t>
            </a:r>
            <a:endParaRPr lang="ru-RU" sz="4000" b="1" dirty="0" smtClean="0"/>
          </a:p>
          <a:p>
            <a:r>
              <a:rPr lang="ru-RU" sz="4000" b="1" dirty="0" smtClean="0"/>
              <a:t>Не верь , что кто-то придет или приедет к тебе по просьбе родителей, если родители сами не позвонили тебе или не сообщили об этом заранее.</a:t>
            </a:r>
            <a:endParaRPr lang="ru-RU" sz="4000" b="1" dirty="0"/>
          </a:p>
        </p:txBody>
      </p:sp>
      <p:pic>
        <p:nvPicPr>
          <p:cNvPr id="4" name="Picture 3" descr="C:\Users\user\Pictures\img083.jpg"/>
          <p:cNvPicPr>
            <a:picLocks noChangeAspect="1" noChangeArrowheads="1"/>
          </p:cNvPicPr>
          <p:nvPr/>
        </p:nvPicPr>
        <p:blipFill>
          <a:blip r:embed="rId2" cstate="print"/>
          <a:srcRect l="43421" t="39454" r="16773" b="23905"/>
          <a:stretch>
            <a:fillRect/>
          </a:stretch>
        </p:blipFill>
        <p:spPr bwMode="auto">
          <a:xfrm>
            <a:off x="500034" y="3571876"/>
            <a:ext cx="1718256" cy="21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Pictures\img083.jpg"/>
          <p:cNvPicPr>
            <a:picLocks noChangeAspect="1" noChangeArrowheads="1"/>
          </p:cNvPicPr>
          <p:nvPr/>
        </p:nvPicPr>
        <p:blipFill>
          <a:blip r:embed="rId3" cstate="print"/>
          <a:srcRect l="13932" t="39454" r="55000" b="37404"/>
          <a:stretch>
            <a:fillRect/>
          </a:stretch>
        </p:blipFill>
        <p:spPr bwMode="auto">
          <a:xfrm>
            <a:off x="2143108" y="4143380"/>
            <a:ext cx="2102002" cy="215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user\Pictures\img082.jpg"/>
          <p:cNvPicPr>
            <a:picLocks noChangeAspect="1" noChangeArrowheads="1"/>
          </p:cNvPicPr>
          <p:nvPr/>
        </p:nvPicPr>
        <p:blipFill>
          <a:blip r:embed="rId4" cstate="print"/>
          <a:srcRect l="19537" t="18240" r="45964" b="56690"/>
          <a:stretch>
            <a:fillRect/>
          </a:stretch>
        </p:blipFill>
        <p:spPr bwMode="auto">
          <a:xfrm rot="10800000">
            <a:off x="4357686" y="4143380"/>
            <a:ext cx="2133592" cy="2133592"/>
          </a:xfrm>
          <a:prstGeom prst="rect">
            <a:avLst/>
          </a:prstGeom>
          <a:noFill/>
        </p:spPr>
      </p:pic>
      <p:pic>
        <p:nvPicPr>
          <p:cNvPr id="7" name="Picture 2" descr="C:\Users\user\Pictures\img082.jpg"/>
          <p:cNvPicPr>
            <a:picLocks noChangeAspect="1" noChangeArrowheads="1"/>
          </p:cNvPicPr>
          <p:nvPr/>
        </p:nvPicPr>
        <p:blipFill>
          <a:blip r:embed="rId5" cstate="print"/>
          <a:srcRect l="53953" t="18240" r="14202" b="56690"/>
          <a:stretch>
            <a:fillRect/>
          </a:stretch>
        </p:blipFill>
        <p:spPr bwMode="auto">
          <a:xfrm rot="10800000">
            <a:off x="6572264" y="3571876"/>
            <a:ext cx="2000232" cy="2166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Запиши на отдельном листке номера рабочих телефонов родителей и одного-двух соседей, повесь его над телефонным аппаратом.</a:t>
            </a:r>
            <a:endParaRPr lang="ru-RU" sz="4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user\Pictures\img086.jpg"/>
          <p:cNvPicPr>
            <a:picLocks noChangeAspect="1" noChangeArrowheads="1"/>
          </p:cNvPicPr>
          <p:nvPr/>
        </p:nvPicPr>
        <p:blipFill>
          <a:blip r:embed="rId2" cstate="print"/>
          <a:srcRect l="20195" t="1684" r="14934" b="57910"/>
          <a:stretch>
            <a:fillRect/>
          </a:stretch>
        </p:blipFill>
        <p:spPr bwMode="auto">
          <a:xfrm rot="10800000">
            <a:off x="5000628" y="3714752"/>
            <a:ext cx="3124200" cy="267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Используемые ресурсы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http://yandex.ru/images/search?source=wiz&amp;img_url</a:t>
            </a:r>
            <a:r>
              <a:rPr lang="en-US" dirty="0" smtClean="0"/>
              <a:t>=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http://yandex.ru/images/search?text</a:t>
            </a:r>
            <a:endParaRPr lang="ru-RU" dirty="0" smtClean="0"/>
          </a:p>
          <a:p>
            <a:r>
              <a:rPr lang="en-US" dirty="0" smtClean="0"/>
              <a:t>http://www.bookvoed.ru/book?id=339466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71435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картинки красная шапочка\Expor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71678"/>
            <a:ext cx="2983261" cy="4010020"/>
          </a:xfrm>
          <a:prstGeom prst="rect">
            <a:avLst/>
          </a:prstGeom>
          <a:noFill/>
        </p:spPr>
      </p:pic>
      <p:pic>
        <p:nvPicPr>
          <p:cNvPr id="1027" name="Picture 3" descr="C:\Users\1\Desktop\картинки красная шапочка\Export волк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0"/>
            <a:ext cx="4159612" cy="5603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картинки красная шапочка\Expor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643182"/>
            <a:ext cx="2983261" cy="4010020"/>
          </a:xfrm>
          <a:prstGeom prst="rect">
            <a:avLst/>
          </a:prstGeom>
          <a:noFill/>
        </p:spPr>
      </p:pic>
      <p:pic>
        <p:nvPicPr>
          <p:cNvPr id="2050" name="Picture 2" descr="C:\Users\1\Desktop\картинки красная шапочка\змепроз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5211354"/>
            <a:ext cx="1928826" cy="1481981"/>
          </a:xfrm>
          <a:prstGeom prst="rect">
            <a:avLst/>
          </a:prstGeom>
          <a:noFill/>
        </p:spPr>
      </p:pic>
      <p:pic>
        <p:nvPicPr>
          <p:cNvPr id="2051" name="Picture 3" descr="C:\Users\1\Desktop\картинки красная шапочка\ядовитые ягоды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7106" y="2214554"/>
            <a:ext cx="1906894" cy="2871783"/>
          </a:xfrm>
          <a:prstGeom prst="rect">
            <a:avLst/>
          </a:prstGeom>
          <a:noFill/>
        </p:spPr>
      </p:pic>
      <p:pic>
        <p:nvPicPr>
          <p:cNvPr id="2052" name="Picture 4" descr="C:\Users\1\Desktop\картинки красная шапочка\мухомор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5286388"/>
            <a:ext cx="1100145" cy="1428760"/>
          </a:xfrm>
          <a:prstGeom prst="rect">
            <a:avLst/>
          </a:prstGeom>
          <a:noFill/>
        </p:spPr>
      </p:pic>
      <p:pic>
        <p:nvPicPr>
          <p:cNvPr id="2053" name="Picture 5" descr="C:\Users\1\Desktop\картинки красная шапочка\разбойник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6992" y="1071546"/>
            <a:ext cx="4864261" cy="4500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Ядовитые растения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картинки красная шапочка\вороний глаз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6395435" cy="4357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16" y="2500306"/>
            <a:ext cx="21499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Вороний</a:t>
            </a:r>
          </a:p>
          <a:p>
            <a:r>
              <a:rPr lang="ru-RU" sz="4000" b="1" dirty="0" smtClean="0"/>
              <a:t>глаз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Ядовитые растения</a:t>
            </a:r>
            <a:endParaRPr lang="ru-RU" dirty="0"/>
          </a:p>
        </p:txBody>
      </p:sp>
      <p:pic>
        <p:nvPicPr>
          <p:cNvPr id="3074" name="Picture 2" descr="C:\Users\1\Desktop\картинки красная шапочка\балладонн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6572296" cy="47320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5857892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Белладонна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Ядовитые растения</a:t>
            </a:r>
            <a:endParaRPr lang="ru-RU" dirty="0"/>
          </a:p>
        </p:txBody>
      </p:sp>
      <p:pic>
        <p:nvPicPr>
          <p:cNvPr id="4098" name="Picture 2" descr="C:\Users\1\Desktop\картинки красная шапочка\буз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6211877" cy="47121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6000768"/>
            <a:ext cx="1849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Бузина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Ядовитые растения</a:t>
            </a:r>
            <a:endParaRPr lang="ru-RU" dirty="0"/>
          </a:p>
        </p:txBody>
      </p:sp>
      <p:pic>
        <p:nvPicPr>
          <p:cNvPr id="5122" name="Picture 2" descr="C:\Users\1\Desktop\картинки красная шапочка\ланды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6143668" cy="46077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5857892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Ландыш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Ядовитые растения</a:t>
            </a:r>
            <a:endParaRPr lang="ru-RU" dirty="0"/>
          </a:p>
        </p:txBody>
      </p:sp>
      <p:pic>
        <p:nvPicPr>
          <p:cNvPr id="2050" name="Picture 2" descr="C:\Users\1\Desktop\картинки красная шапочка\волчьи ягод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6286544" cy="43490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5715016"/>
            <a:ext cx="3270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Волчьи ягоды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336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«Уроки безопасности» (классный час в 3 классе)</vt:lpstr>
      <vt:lpstr>Слайд 2</vt:lpstr>
      <vt:lpstr>Слайд 3</vt:lpstr>
      <vt:lpstr>Слайд 4</vt:lpstr>
      <vt:lpstr>Ядовитые растения</vt:lpstr>
      <vt:lpstr>Ядовитые растения</vt:lpstr>
      <vt:lpstr>Ядовитые растения</vt:lpstr>
      <vt:lpstr>Ядовитые растения</vt:lpstr>
      <vt:lpstr>Ядовитые растения</vt:lpstr>
      <vt:lpstr>Ядовитые грибы</vt:lpstr>
      <vt:lpstr>Ядовитые грибы</vt:lpstr>
      <vt:lpstr>Ядовитые грибы</vt:lpstr>
      <vt:lpstr>Ядовитые грибы</vt:lpstr>
      <vt:lpstr>Слайд 14</vt:lpstr>
      <vt:lpstr>Личная безопасность дома</vt:lpstr>
      <vt:lpstr>Личная безопасность дома</vt:lpstr>
      <vt:lpstr>Если ты дома один, запомни следующие правила безопасности.</vt:lpstr>
      <vt:lpstr>Слайд 18</vt:lpstr>
      <vt:lpstr>Слайд 19</vt:lpstr>
      <vt:lpstr>Слайд 20</vt:lpstr>
      <vt:lpstr>Слайд 21</vt:lpstr>
      <vt:lpstr>Слайд 22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1</dc:creator>
  <cp:lastModifiedBy>надежда</cp:lastModifiedBy>
  <cp:revision>16</cp:revision>
  <dcterms:created xsi:type="dcterms:W3CDTF">2015-01-29T19:39:50Z</dcterms:created>
  <dcterms:modified xsi:type="dcterms:W3CDTF">2020-11-15T08:24:46Z</dcterms:modified>
</cp:coreProperties>
</file>