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C5A5D6F-0597-45B7-A432-CFDBB8C46AAD}">
          <p14:sldIdLst>
            <p14:sldId id="256"/>
            <p14:sldId id="257"/>
            <p14:sldId id="258"/>
          </p14:sldIdLst>
        </p14:section>
        <p14:section name="Раздел без заголовка" id="{AC579B67-DF48-4732-BB91-006703734284}">
          <p14:sldIdLst/>
        </p14:section>
        <p14:section name="Раздел без заголовка" id="{5AAC1C00-AB3C-4300-AA14-0589BD6EEEE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ED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>
        <p:scale>
          <a:sx n="70" d="100"/>
          <a:sy n="70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9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56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40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1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29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05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57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22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22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4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6E2D-E42D-45CC-9D0F-0A0364B61C0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3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76064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Азбука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7448872" cy="1628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Комарова  Надежда Анатольевна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064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«КСОШ №2»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2176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Плита для взрослых лишь нужна, на ней готовит мама кушать. А малышам трогать плиту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нельзя,   чтоб не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случилась вдруг беда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588521"/>
            <a:ext cx="4038600" cy="440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774" y="1196752"/>
            <a:ext cx="196671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557" y="1628800"/>
            <a:ext cx="2227142" cy="157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005065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 пыхчу, пыхчу, пыхчу,</a:t>
            </a:r>
            <a:br>
              <a:rPr lang="ru-RU" b="1" dirty="0"/>
            </a:br>
            <a:r>
              <a:rPr lang="ru-RU" b="1" dirty="0"/>
              <a:t>Накормить вас всех хочу,</a:t>
            </a:r>
            <a:br>
              <a:rPr lang="ru-RU" b="1" dirty="0"/>
            </a:br>
            <a:r>
              <a:rPr lang="ru-RU" b="1" dirty="0"/>
              <a:t>Но коль бросите включенной,</a:t>
            </a:r>
            <a:br>
              <a:rPr lang="ru-RU" b="1" dirty="0"/>
            </a:br>
            <a:r>
              <a:rPr lang="ru-RU" b="1" dirty="0"/>
              <a:t>Дел таких наворочу!</a:t>
            </a:r>
            <a:br>
              <a:rPr lang="ru-RU" b="1" dirty="0"/>
            </a:br>
            <a:r>
              <a:rPr lang="ru-RU" b="1" dirty="0"/>
              <a:t>Выкипит всё-всё тотчас,</a:t>
            </a:r>
            <a:br>
              <a:rPr lang="ru-RU" b="1" dirty="0"/>
            </a:br>
            <a:r>
              <a:rPr lang="ru-RU" b="1" dirty="0"/>
              <a:t>Это раз,</a:t>
            </a:r>
            <a:br>
              <a:rPr lang="ru-RU" b="1" dirty="0"/>
            </a:br>
            <a:r>
              <a:rPr lang="ru-RU" b="1" dirty="0"/>
              <a:t>Раскалюсь я добела,</a:t>
            </a:r>
            <a:br>
              <a:rPr lang="ru-RU" b="1" dirty="0"/>
            </a:br>
            <a:r>
              <a:rPr lang="ru-RU" b="1" dirty="0"/>
              <a:t>Это два,</a:t>
            </a:r>
            <a:br>
              <a:rPr lang="ru-RU" b="1" dirty="0"/>
            </a:br>
            <a:r>
              <a:rPr lang="ru-RU" b="1" dirty="0"/>
              <a:t>Всё спалю я, что горит,</a:t>
            </a:r>
            <a:br>
              <a:rPr lang="ru-RU" b="1" dirty="0"/>
            </a:br>
            <a:r>
              <a:rPr lang="ru-RU" b="1" dirty="0"/>
              <a:t>Это три.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835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/>
              <a:t>Не бери никогда электроприборы мокрыми руками, даже электрочайник. Если в электрочайнике в середине вода, это не значит, что его можно брать мокрыми руками – это всё равно опасно.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8738"/>
            <a:ext cx="4038600" cy="4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770" y="1756237"/>
            <a:ext cx="2019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5085185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Телевизор и утюг,</a:t>
            </a:r>
            <a:br>
              <a:rPr lang="ru-RU" b="1" dirty="0"/>
            </a:br>
            <a:r>
              <a:rPr lang="ru-RU" b="1" dirty="0"/>
              <a:t>Миксер и розетку</a:t>
            </a:r>
            <a:br>
              <a:rPr lang="ru-RU" b="1" dirty="0"/>
            </a:br>
            <a:r>
              <a:rPr lang="ru-RU" b="1" dirty="0"/>
              <a:t>Обходите стороной</a:t>
            </a:r>
            <a:br>
              <a:rPr lang="ru-RU" b="1" dirty="0"/>
            </a:br>
            <a:r>
              <a:rPr lang="ru-RU" b="1" dirty="0"/>
              <a:t>Маленькие детки.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56176" y="1756237"/>
            <a:ext cx="2530624" cy="33289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5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86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Азбука безопасного поведения дома</vt:lpstr>
      <vt:lpstr>Плита для взрослых лишь нужна, на ней готовит мама кушать. А малышам трогать плиту нельзя,   чтоб не случилась вдруг беда.</vt:lpstr>
      <vt:lpstr>Не бери никогда электроприборы мокрыми руками, даже электрочайник. Если в электрочайнике в середине вода, это не значит, что его можно брать мокрыми руками – это всё равно опасно.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безопасности</dc:title>
  <dc:creator>Katerinka</dc:creator>
  <cp:lastModifiedBy>надежда</cp:lastModifiedBy>
  <cp:revision>46</cp:revision>
  <dcterms:created xsi:type="dcterms:W3CDTF">2014-06-29T10:59:11Z</dcterms:created>
  <dcterms:modified xsi:type="dcterms:W3CDTF">2021-03-25T18:06:24Z</dcterms:modified>
</cp:coreProperties>
</file>