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82" r:id="rId3"/>
    <p:sldId id="286" r:id="rId4"/>
    <p:sldId id="284" r:id="rId5"/>
    <p:sldId id="277" r:id="rId6"/>
    <p:sldId id="278" r:id="rId7"/>
    <p:sldId id="256" r:id="rId8"/>
    <p:sldId id="27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2" r:id="rId17"/>
    <p:sldId id="280" r:id="rId18"/>
    <p:sldId id="274" r:id="rId19"/>
    <p:sldId id="285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7A8F0-0044-4B7D-BF58-8302DA5C8084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E990-078C-41EB-ADE9-2D4E02E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278CC-E8DF-4D97-9A6C-1D58F24C6254}" type="slidenum">
              <a:rPr lang="ru-RU"/>
              <a:pPr/>
              <a:t>19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на слайде по щелчку. Щелчок для продолжения.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0%D0%B0%D1%82%D1%8C%D1%8F_%D0%93%D1%80%D0%B8%D0%BC%D0%BC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://ru.wikipedia.org/wiki/%D0%91%D0%B5%D0%BB%D0%BE%D1%81%D0%BD%D0%B5%D0%B6%D0%BA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C%D0%B8%D1%85%D0%B0%D0%B9%D0%BB%D0%BE%D0%B2%D1%81%D0%BA%D0%BE%D0%B5_(%D0%9F%D1%81%D0%BA%D0%BE%D0%B2%D1%81%D0%BA%D0%B0%D1%8F_%D0%BE%D0%B1%D0%BB%D0%B0%D1%81%D1%82%D1%8C)" TargetMode="External"/><Relationship Id="rId5" Type="http://schemas.openxmlformats.org/officeDocument/2006/relationships/hyperlink" Target="http://ru.wikipedia.org/wiki/1833_%D0%B3%D0%BE%D0%B4" TargetMode="Externa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8%D1%85%D0%B0%D0%B9%D0%BB%D0%BE%D0%B2%D1%81%D0%BA%D0%BE%D0%B5_(%D0%9F%D1%81%D0%BA%D0%BE%D0%B2%D1%81%D0%BA%D0%B0%D1%8F_%D0%BE%D0%B1%D0%BB%D0%B0%D1%81%D1%82%D1%8C)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://ru.wikipedia.org/wiki/1830_%D0%B3%D0%BE%D0%B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13_%D1%81%D0%B5%D0%BD%D1%82%D1%8F%D0%B1%D1%80%D1%8F" TargetMode="External"/><Relationship Id="rId5" Type="http://schemas.openxmlformats.org/officeDocument/2006/relationships/hyperlink" Target="http://ru.wikipedia.org/wiki/%D0%91%D0%BE%D0%BB%D0%B4%D0%B8%D0%BD%D0%BE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mages.yandex.ru/yandsearch?nl=1&amp;ed=1&amp;rpt=simage&amp;text=%D0%B7%D0%B5%D1%80%D0%BA%D0%B0%D0%BB%D0%BE%20%D1%80%D1%83%D1%87%D0%BD%D0%BE%D0%B5&amp;img_url=www.sun-gift.ru/images/.cached/500x500/products/1175_product.jpg&amp;p=1" TargetMode="External"/><Relationship Id="rId4" Type="http://schemas.openxmlformats.org/officeDocument/2006/relationships/hyperlink" Target="http://images.yandex.ru/yandsearch?ed=1&amp;rpt=simage&amp;text=%D1%80%D0%B8%D1%81%D1%83%D0%BD%D0%BE%D0%BA%20%D0%BA%D0%BE%D1%80%D0%B0%D0%B1%D0%BB%D0%B8%D0%BA&amp;img_url=img-fotki.yandex.ru/get/3809/prostoekaterina.13/0_3d5aa_8e1c39a4_XL&amp;p=9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6072198" y="0"/>
            <a:ext cx="3071802" cy="32637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142984"/>
            <a:ext cx="48150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Сказки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А.С.Пушкина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Подготовила: Комарова Н. </a:t>
            </a:r>
            <a:r>
              <a:rPr lang="ru-RU" sz="4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А.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Николай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8976"/>
            <a:ext cx="500066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Рисунок1йуцу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46475"/>
            <a:ext cx="30654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511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rgbClr val="7030A0"/>
                </a:solidFill>
              </a:rPr>
              <a:t>«Сказка о рыбаке и рыбке»</a:t>
            </a:r>
            <a:endParaRPr lang="ru-RU" altLang="ru-RU" sz="32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29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7859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На него старуха не взглянула 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Лишь с очей прогнать его велела.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Подбежали бояре и дворяне,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Старика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</a:rPr>
              <a:t>взашеи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 затолкали.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7" descr="ribkaa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2540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A27GP4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14290"/>
            <a:ext cx="33972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85852" y="1285860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Написана осенью 1833 г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Picture 6" descr="Сказка о рыбак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04598">
            <a:off x="511692" y="1750246"/>
            <a:ext cx="11064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357166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70C0"/>
                </a:solidFill>
              </a:rPr>
              <a:t>«Сказка о мертвой царевне и о семи богатырях»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Рисунок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3929090" cy="40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Рисунок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71744"/>
            <a:ext cx="38576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5008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Rockwell Extra Bold" pitchFamily="18" charset="0"/>
              </a:rPr>
              <a:t>«</a:t>
            </a:r>
            <a:r>
              <a:rPr lang="ru-RU" dirty="0" smtClean="0">
                <a:solidFill>
                  <a:srgbClr val="0070C0"/>
                </a:solidFill>
                <a:latin typeface="Rockwell Extra Bold" pitchFamily="18" charset="0"/>
              </a:rPr>
              <a:t>Свет мой, зеркальце! скажи</a:t>
            </a:r>
            <a:br>
              <a:rPr lang="ru-RU" dirty="0" smtClean="0">
                <a:solidFill>
                  <a:srgbClr val="0070C0"/>
                </a:solidFill>
                <a:latin typeface="Rockwell Extra Bol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Extra Bold" pitchFamily="18" charset="0"/>
              </a:rPr>
              <a:t>Да всю правду доложи:</a:t>
            </a:r>
            <a:br>
              <a:rPr lang="ru-RU" dirty="0" smtClean="0">
                <a:solidFill>
                  <a:srgbClr val="0070C0"/>
                </a:solidFill>
                <a:latin typeface="Rockwell Extra Bol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Extra Bold" pitchFamily="18" charset="0"/>
              </a:rPr>
              <a:t>Я ль на свете всех милее, </a:t>
            </a:r>
            <a:br>
              <a:rPr lang="ru-RU" dirty="0" smtClean="0">
                <a:solidFill>
                  <a:srgbClr val="0070C0"/>
                </a:solidFill>
                <a:latin typeface="Rockwell Extra Bol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Extra Bold" pitchFamily="18" charset="0"/>
              </a:rPr>
              <a:t>Всех румяней и белее?»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071546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Написана осенью </a:t>
            </a:r>
            <a:r>
              <a:rPr lang="ru-RU" u="sng" dirty="0" smtClean="0">
                <a:solidFill>
                  <a:srgbClr val="0070C0"/>
                </a:solidFill>
                <a:hlinkClick r:id="rId5" tooltip="1833 год"/>
              </a:rPr>
              <a:t>1833 года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u="sng" dirty="0" smtClean="0">
                <a:solidFill>
                  <a:srgbClr val="0070C0"/>
                </a:solidFill>
              </a:rPr>
              <a:t>Болдине</a:t>
            </a:r>
            <a:r>
              <a:rPr lang="ru-RU" dirty="0" smtClean="0">
                <a:solidFill>
                  <a:srgbClr val="0070C0"/>
                </a:solidFill>
              </a:rPr>
              <a:t>. В основу положена русская сказка, записанная в </a:t>
            </a:r>
            <a:r>
              <a:rPr lang="ru-RU" u="sng" dirty="0" smtClean="0">
                <a:solidFill>
                  <a:srgbClr val="0070C0"/>
                </a:solidFill>
                <a:hlinkClick r:id="rId6" tooltip="Михайловское (Псковская область)"/>
              </a:rPr>
              <a:t>Михайловском</a:t>
            </a:r>
            <a:r>
              <a:rPr lang="ru-RU" dirty="0" smtClean="0">
                <a:solidFill>
                  <a:srgbClr val="0070C0"/>
                </a:solidFill>
              </a:rPr>
              <a:t>. Также сюжет сказки сильно перекликается с сюжетом сказки «</a:t>
            </a:r>
            <a:r>
              <a:rPr lang="ru-RU" u="sng" dirty="0" smtClean="0">
                <a:solidFill>
                  <a:srgbClr val="0070C0"/>
                </a:solidFill>
                <a:hlinkClick r:id="rId7" tooltip="Белоснежка"/>
              </a:rPr>
              <a:t>Белоснежка</a:t>
            </a:r>
            <a:r>
              <a:rPr lang="ru-RU" dirty="0" smtClean="0">
                <a:solidFill>
                  <a:srgbClr val="0070C0"/>
                </a:solidFill>
              </a:rPr>
              <a:t> и семь гномов» </a:t>
            </a:r>
            <a:r>
              <a:rPr lang="ru-RU" u="sng" dirty="0" smtClean="0">
                <a:solidFill>
                  <a:srgbClr val="0070C0"/>
                </a:solidFill>
                <a:hlinkClick r:id="rId8" tooltip="Братья Гримм"/>
              </a:rPr>
              <a:t>братьев Гримм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Рисунок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45836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79042" y="285728"/>
            <a:ext cx="5464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0070C0"/>
                </a:solidFill>
              </a:rPr>
              <a:t>«Сказка о попе и его работнике </a:t>
            </a:r>
            <a:r>
              <a:rPr lang="ru-RU" altLang="ru-RU" sz="2400" b="1" dirty="0" err="1" smtClean="0">
                <a:solidFill>
                  <a:srgbClr val="0070C0"/>
                </a:solidFill>
              </a:rPr>
              <a:t>Балде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»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4" descr="prie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429000"/>
            <a:ext cx="507206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471488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ckwell Condensed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  <a:t>Бедненький бес </a:t>
            </a:r>
            <a:b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  <a:t> Под кобылу подлез,</a:t>
            </a:r>
            <a:b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  <a:t> Понатужился,</a:t>
            </a:r>
            <a:b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Rockwell Condensed" pitchFamily="18" charset="0"/>
              </a:rPr>
              <a:t>Понапружился</a:t>
            </a:r>
            <a: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  <a:t>,</a:t>
            </a:r>
            <a:b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  <a:t> Приподнял кобылу, два шага шагнул,</a:t>
            </a:r>
            <a:b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Rockwell Condensed" pitchFamily="18" charset="0"/>
              </a:rPr>
              <a:t> На третьем упал, ножки протянул.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Написана в </a:t>
            </a:r>
            <a:r>
              <a:rPr lang="ru-RU" u="sng" dirty="0" smtClean="0">
                <a:solidFill>
                  <a:srgbClr val="0070C0"/>
                </a:solidFill>
                <a:hlinkClick r:id="rId5" tooltip="Болдино"/>
              </a:rPr>
              <a:t>Болдине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u="sng" dirty="0" smtClean="0">
                <a:solidFill>
                  <a:srgbClr val="0070C0"/>
                </a:solidFill>
                <a:hlinkClick r:id="rId6" tooltip="13 сентября"/>
              </a:rPr>
              <a:t>13 сентября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u="sng" dirty="0" smtClean="0">
                <a:solidFill>
                  <a:srgbClr val="0070C0"/>
                </a:solidFill>
                <a:hlinkClick r:id="rId7" tooltip="1830 год"/>
              </a:rPr>
              <a:t>1830 года</a:t>
            </a:r>
            <a:r>
              <a:rPr lang="ru-RU" dirty="0" smtClean="0">
                <a:solidFill>
                  <a:srgbClr val="0070C0"/>
                </a:solidFill>
              </a:rPr>
              <a:t>. Основой послужила русская народная сказка, записанная Пушкиным в </a:t>
            </a:r>
            <a:r>
              <a:rPr lang="ru-RU" u="sng" dirty="0" smtClean="0">
                <a:solidFill>
                  <a:srgbClr val="0070C0"/>
                </a:solidFill>
                <a:hlinkClick r:id="rId8" tooltip="Михайловское (Псковская область)"/>
              </a:rPr>
              <a:t>Михайловском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2" name="Picture 5" descr="Рисунок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500174"/>
            <a:ext cx="13589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500042"/>
            <a:ext cx="42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Сказка о золотом петушке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5717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 колесницы пал </a:t>
            </a:r>
            <a:r>
              <a:rPr lang="ru-RU" b="1" dirty="0" err="1" smtClean="0">
                <a:solidFill>
                  <a:srgbClr val="0070C0"/>
                </a:solidFill>
                <a:latin typeface="Bookman Old Style" pitchFamily="18" charset="0"/>
              </a:rPr>
              <a:t>Дадон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-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Охнул раз, - и умер он.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А царица вдруг пропала,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Будто вовсе не бывало.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Сказка ложь, да в ней намек!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Добрым молодцам урок.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500174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Эта последняя сказка была написана в 1834 г.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 основе сюжета новелла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"Легенда об арабском  звездочете ". </a:t>
            </a:r>
          </a:p>
        </p:txBody>
      </p:sp>
      <p:pic>
        <p:nvPicPr>
          <p:cNvPr id="11" name="Рисунок 4" descr="276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5992"/>
            <a:ext cx="3429000" cy="43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dreamworlds.ru/uploads/posts/2012-09/thumbs/1347713076_3.jpg"/>
          <p:cNvPicPr>
            <a:picLocks noChangeAspect="1" noChangeArrowheads="1"/>
          </p:cNvPicPr>
          <p:nvPr/>
        </p:nvPicPr>
        <p:blipFill>
          <a:blip r:embed="rId4" cstate="print"/>
          <a:srcRect b="55181"/>
          <a:stretch>
            <a:fillRect/>
          </a:stretch>
        </p:blipFill>
        <p:spPr bwMode="auto">
          <a:xfrm>
            <a:off x="714348" y="4500570"/>
            <a:ext cx="3552825" cy="2134283"/>
          </a:xfrm>
          <a:prstGeom prst="rect">
            <a:avLst/>
          </a:prstGeom>
          <a:noFill/>
        </p:spPr>
      </p:pic>
      <p:pic>
        <p:nvPicPr>
          <p:cNvPr id="13" name="Picture 5" descr="940217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00042"/>
            <a:ext cx="11414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5715008" y="0"/>
            <a:ext cx="3428992" cy="25003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285728"/>
            <a:ext cx="3332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Сказка о медведихе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Неоконченная сказка, написанная осенью 1830 г. в Болдине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Сюжет  ее  целиком  принадлежит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Пушкину.  По  стилю  и  стиху  сказка  приближается  к  народной  песне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Николай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71811"/>
            <a:ext cx="3857652" cy="3643338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2.jpg"/>
          <p:cNvPicPr>
            <a:picLocks noChangeAspect="1" noChangeArrowheads="1"/>
          </p:cNvPicPr>
          <p:nvPr/>
        </p:nvPicPr>
        <p:blipFill>
          <a:blip r:embed="rId5" cstate="print"/>
          <a:srcRect l="7565" r="6406"/>
          <a:stretch>
            <a:fillRect/>
          </a:stretch>
        </p:blipFill>
        <p:spPr bwMode="auto">
          <a:xfrm>
            <a:off x="428597" y="3071810"/>
            <a:ext cx="4000527" cy="360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6656306" y="0"/>
            <a:ext cx="2487694" cy="2643182"/>
          </a:xfrm>
          <a:prstGeom prst="rect">
            <a:avLst/>
          </a:prstGeom>
          <a:noFill/>
        </p:spPr>
      </p:pic>
      <p:pic>
        <p:nvPicPr>
          <p:cNvPr id="6" name="Рисунок 6" descr="Рисунок2_0.t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87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Рисунок3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786058"/>
            <a:ext cx="3143250" cy="380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ÐÐ¿ÐµÑÐ° Ð¨Ð¾ÑÑÐ°ÐºÐ¾Ð²Ð¸Ñ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Когда мы читаем  сказки Пушкина, то попадаем в удивительный мир.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5603" name="Picture 14" descr="Руслан и Люджмил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Сказка о царе Салтане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0"/>
            <a:ext cx="15319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581400"/>
            <a:ext cx="2038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7253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752600"/>
            <a:ext cx="12827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9311190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600200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 descr="9402170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14338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9812051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478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3" descr="540000425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876800"/>
            <a:ext cx="16986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5" descr="Руслан и Людмил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1752600"/>
            <a:ext cx="1905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6" descr="Сказка о поп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4572000"/>
            <a:ext cx="13541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6215074" y="142852"/>
            <a:ext cx="2428892" cy="2729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71480"/>
            <a:ext cx="4929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Сказки Пушкина сродни народным. Нас пленяют в  них напевность, музыкальность.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Не случайно именно эти сказки вдохновили композитора Н.А. Римского- Корсакова на создание таких дивных опер, как «Сказка о царе </a:t>
            </a:r>
            <a:r>
              <a:rPr lang="ru-RU" sz="2000" dirty="0" err="1" smtClean="0">
                <a:solidFill>
                  <a:srgbClr val="0070C0"/>
                </a:solidFill>
              </a:rPr>
              <a:t>Салтане</a:t>
            </a:r>
            <a:r>
              <a:rPr lang="ru-RU" sz="2000" dirty="0" smtClean="0">
                <a:solidFill>
                  <a:srgbClr val="0070C0"/>
                </a:solidFill>
              </a:rPr>
              <a:t>» и «Сказка о золотом петушке».</a:t>
            </a:r>
          </a:p>
        </p:txBody>
      </p:sp>
      <p:pic>
        <p:nvPicPr>
          <p:cNvPr id="2050" name="Picture 2" descr="C:\Users\Николай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571900" cy="2714644"/>
          </a:xfrm>
          <a:prstGeom prst="rect">
            <a:avLst/>
          </a:prstGeom>
          <a:noFill/>
        </p:spPr>
      </p:pic>
      <p:pic>
        <p:nvPicPr>
          <p:cNvPr id="2051" name="Picture 3" descr="C:\Users\Николай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текст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532062" cy="3683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40" name="Picture 1036" descr="Памятник Пушкину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1225" y="0"/>
            <a:ext cx="5692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038" descr="Памятник Пушкину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60350"/>
            <a:ext cx="1449387" cy="223361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3" name="Picture 1039" descr="Памятник Пушкину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60350"/>
            <a:ext cx="1463675" cy="199866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4" name="Picture 1040" descr="Памятник Пушкину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7888" y="981075"/>
            <a:ext cx="1465262" cy="2530475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5" name="Picture 1041" descr="Памятник Пушкину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076700"/>
            <a:ext cx="1463675" cy="25781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6" name="Picture 1042" descr="Памятник Пушкину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221163"/>
            <a:ext cx="1420813" cy="2366962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7" name="Picture 1043" descr="Памятник Пушкину и Натали на Арбат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938" y="188913"/>
            <a:ext cx="4022725" cy="6424612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0" descr="pushkin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1179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oldino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57430"/>
            <a:ext cx="4176712" cy="41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785794"/>
            <a:ext cx="4533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Пушкин Александр Сергеевич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 (1799 – 1837) 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5429256" y="285728"/>
            <a:ext cx="3428992" cy="36433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142984"/>
            <a:ext cx="4815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92867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hlinkClick r:id="rId4"/>
              </a:rPr>
              <a:t>ИСТОЧНИКИ</a:t>
            </a:r>
            <a:br>
              <a:rPr lang="ru-RU" altLang="ru-RU" dirty="0" smtClean="0">
                <a:hlinkClick r:id="rId4"/>
              </a:rPr>
            </a:br>
            <a:r>
              <a:rPr lang="en-US" altLang="ru-RU" dirty="0" smtClean="0">
                <a:hlinkClick r:id="rId4"/>
              </a:rPr>
              <a:t>http://images.yandex.ru/yandsearch?ed=1&amp;rpt=simage&amp;text=%D1%80%D0%B8%D1%81%D1%83%D0%BD%D0%BE%D0%BA%20%D0%BA%D0%BE%D1%80%D0%B0%D0%B1%D0%BB%D0%B8%D0%BA&amp;img_url=img-fotki.yandex.ru%2Fget%2F3809%2Fprostoekaterina.13%2F0_3d5aa_8e1c39a4_XL&amp;p=94</a:t>
            </a:r>
            <a:endParaRPr lang="ru-RU" altLang="ru-RU" dirty="0" smtClean="0"/>
          </a:p>
          <a:p>
            <a:r>
              <a:rPr lang="en-US" altLang="ru-RU" dirty="0" smtClean="0">
                <a:hlinkClick r:id="rId5"/>
              </a:rPr>
              <a:t>http://images.yandex.ru/yandsearch?nl=1&amp;ed=1&amp;rpt=simage&amp;text=%D0%B7%D0%B5%D1%80%D0%BA%D0%B0%D0%BB%D0%BE%20%D1%80%D1%83%D1%87%D0%BD%D0%BE%D0%B5&amp;img_url=www.sun-gift.ru%2Fimages%2F.cached%2F500x500%2Fproducts%2F1175_product.jpg&amp;p=1</a:t>
            </a:r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ÐÑÑÐ¾ÑÐ¸Ñ ÑÐ¾Ð·Ð´Ð°Ð½Ð¸Ñ ÑÐºÐ°Ð·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Родословное дерево Пушкиных, (акварель, неизвестный художник, начало XIX века; центральный музей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86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Пушкин ребе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60350"/>
            <a:ext cx="31337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Пушкин в Царском Селе, картина Ильи Репина, 19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268413"/>
            <a:ext cx="73802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иколай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3" descr="26596055_1212756189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14290"/>
            <a:ext cx="9144000" cy="4876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7422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Всем известно об интересе Пушкина к русским народным сказкам, песням, к истории родной страны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5715008" y="0"/>
            <a:ext cx="3428992" cy="3643314"/>
          </a:xfrm>
          <a:prstGeom prst="rect">
            <a:avLst/>
          </a:prstGeom>
          <a:noFill/>
        </p:spPr>
      </p:pic>
      <p:pic>
        <p:nvPicPr>
          <p:cNvPr id="6" name="Picture 5" descr="няня  и саш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637450"/>
            <a:ext cx="5572132" cy="42205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0001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Что за прелесть эти сказки! Каждая есть поэма!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6858012" y="0"/>
            <a:ext cx="2285987" cy="2428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8572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Picture 12" descr="i_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314324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7029999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285752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0" descr="skaski pushkina_5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71876"/>
            <a:ext cx="302895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pushkin\kartinki\38745084_saltan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000365" y="0"/>
            <a:ext cx="3214710" cy="3571876"/>
          </a:xfrm>
          <a:prstGeom prst="rect">
            <a:avLst/>
          </a:prstGeom>
          <a:noFill/>
        </p:spPr>
      </p:pic>
      <p:pic>
        <p:nvPicPr>
          <p:cNvPr id="16" name="Рисунок 4" descr="55c2e662cb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000760" y="3571876"/>
            <a:ext cx="2998795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3" cstate="print"/>
          <a:srcRect l="57813" b="59375"/>
          <a:stretch>
            <a:fillRect/>
          </a:stretch>
        </p:blipFill>
        <p:spPr bwMode="auto">
          <a:xfrm>
            <a:off x="6072198" y="0"/>
            <a:ext cx="2928926" cy="31119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10715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Настоящим кладом была для Пушкина каждая сказка его доброй няни Арины Родионовны. Многие ее сказки Пушкин использовал впоследствии как сюжеты собственных сказок ( в стихах). Пушкин слушал певцов и сказателей на базарах и ярмарках, и в его бумагах сохранился ряд записей выслушанных им сказок.</a:t>
            </a:r>
          </a:p>
        </p:txBody>
      </p:sp>
      <p:pic>
        <p:nvPicPr>
          <p:cNvPr id="9" name="Picture 15" descr="сканирование0002"/>
          <p:cNvPicPr>
            <a:picLocks noChangeAspect="1" noChangeArrowheads="1"/>
          </p:cNvPicPr>
          <p:nvPr/>
        </p:nvPicPr>
        <p:blipFill>
          <a:blip r:embed="rId4" cstate="print"/>
          <a:srcRect b="-259"/>
          <a:stretch>
            <a:fillRect/>
          </a:stretch>
        </p:blipFill>
        <p:spPr>
          <a:xfrm>
            <a:off x="285720" y="2643182"/>
            <a:ext cx="5419732" cy="406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ºÐ°ÑÐ°ÑÑ ÑÐ°Ð±Ð»Ð¾Ð½ Ð´Ð»Ñ Ð¿ÑÐµÐ·ÐµÐ½ÑÐ°ÑÐ¸Ð¸ ÑÐºÐ°Ð·ÐºÐ¸ Ð¿ÑÑÐºÐ¸Ð½Ð°"/>
          <p:cNvPicPr>
            <a:picLocks noChangeAspect="1" noChangeArrowheads="1"/>
          </p:cNvPicPr>
          <p:nvPr/>
        </p:nvPicPr>
        <p:blipFill>
          <a:blip r:embed="rId2" cstate="print"/>
          <a:srcRect l="69055" t="3333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Рисунок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5984" y="285728"/>
            <a:ext cx="5104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rgbClr val="7030A0"/>
                </a:solidFill>
              </a:rPr>
              <a:t>«Сказка о царе </a:t>
            </a:r>
            <a:r>
              <a:rPr lang="ru-RU" altLang="ru-RU" sz="3200" b="1" i="1" dirty="0" err="1" smtClean="0">
                <a:solidFill>
                  <a:srgbClr val="7030A0"/>
                </a:solidFill>
              </a:rPr>
              <a:t>Салтане</a:t>
            </a:r>
            <a:r>
              <a:rPr lang="ru-RU" altLang="ru-RU" sz="3200" b="1" i="1" dirty="0" smtClean="0">
                <a:solidFill>
                  <a:srgbClr val="7030A0"/>
                </a:solidFill>
              </a:rPr>
              <a:t>…»</a:t>
            </a:r>
            <a:endParaRPr lang="ru-RU" altLang="ru-RU" sz="32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Ты, волна моя, волна,</a:t>
            </a:r>
            <a:b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Ты </a:t>
            </a:r>
            <a:r>
              <a:rPr lang="ru-RU" b="1" dirty="0" err="1" smtClean="0">
                <a:solidFill>
                  <a:srgbClr val="0070C0"/>
                </a:solidFill>
                <a:latin typeface="Bookman Old Style" pitchFamily="18" charset="0"/>
              </a:rPr>
              <a:t>гульлива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и вольна;</a:t>
            </a:r>
            <a:b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Плещешь ты, куда захочешь,</a:t>
            </a:r>
            <a:b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Ты морские камни точишь,</a:t>
            </a:r>
            <a:b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Топишь берег ты земли,-</a:t>
            </a:r>
            <a:b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Подымаешь корабли.</a:t>
            </a:r>
          </a:p>
        </p:txBody>
      </p:sp>
      <p:pic>
        <p:nvPicPr>
          <p:cNvPr id="10" name="Picture 5" descr="Сказка о царе Салтане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1285">
            <a:off x="487450" y="615813"/>
            <a:ext cx="1203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Сказка о царе Салтане Тр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714620"/>
            <a:ext cx="4572000" cy="39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321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Когда мы читаем  сказки Пушкина, то попадаем в удивительный мир.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надежда</cp:lastModifiedBy>
  <cp:revision>20</cp:revision>
  <dcterms:created xsi:type="dcterms:W3CDTF">2018-04-04T15:05:32Z</dcterms:created>
  <dcterms:modified xsi:type="dcterms:W3CDTF">2021-04-02T14:59:54Z</dcterms:modified>
</cp:coreProperties>
</file>