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3" r:id="rId17"/>
    <p:sldId id="272" r:id="rId18"/>
    <p:sldId id="274" r:id="rId19"/>
    <p:sldId id="275" r:id="rId20"/>
    <p:sldId id="280" r:id="rId21"/>
    <p:sldId id="277" r:id="rId22"/>
    <p:sldId id="278" r:id="rId23"/>
    <p:sldId id="297" r:id="rId24"/>
    <p:sldId id="29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4" r:id="rId37"/>
    <p:sldId id="291" r:id="rId38"/>
    <p:sldId id="299" r:id="rId39"/>
    <p:sldId id="292" r:id="rId40"/>
    <p:sldId id="293" r:id="rId41"/>
    <p:sldId id="295" r:id="rId42"/>
    <p:sldId id="296" r:id="rId43"/>
    <p:sldId id="300" r:id="rId44"/>
    <p:sldId id="30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E55AB-09B5-4ED9-892A-FF1473D5018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9225-B3EB-4A31-A25D-648B36715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5112568" cy="115212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Учитель </a:t>
            </a:r>
            <a:r>
              <a:rPr lang="ru-RU" sz="2400" dirty="0" smtClean="0">
                <a:solidFill>
                  <a:srgbClr val="FF0000"/>
                </a:solidFill>
              </a:rPr>
              <a:t>МКОУ </a:t>
            </a:r>
            <a:r>
              <a:rPr lang="ru-RU" sz="2400" dirty="0" err="1" smtClean="0">
                <a:solidFill>
                  <a:srgbClr val="FF0000"/>
                </a:solidFill>
              </a:rPr>
              <a:t>Куркинская</a:t>
            </a:r>
            <a:r>
              <a:rPr lang="ru-RU" sz="2400" dirty="0" smtClean="0">
                <a:solidFill>
                  <a:srgbClr val="FF0000"/>
                </a:solidFill>
              </a:rPr>
              <a:t> СОШ №2                                    Комарова Надежда Анатольевна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shkola\Рабочий стол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48680"/>
            <a:ext cx="7620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shkola\Рабочий стол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shkola\Рабочий стол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shkola\Рабочий стол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shkola\Рабочий стол\1_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shkola\Рабочий стол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shkola\Рабочий стол\77229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shkola\Рабочий стол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shkola\Рабочий стол\slide_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shkola\Рабочий стол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shkola\Рабочий стол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shkola\Рабочий стол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shkola\Рабочий стол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64096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shkola\Рабочий стол\img2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shkola\Рабочий стол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shkola\Рабочий стол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shkola\Рабочий стол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shkola\Рабочий стол\img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shkola\Рабочий стол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shkola\Рабочий стол\img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8640"/>
            <a:ext cx="8352928" cy="593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shkola\Рабочий стол\img2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shkola\Рабочий стол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shkola\Рабочий стол\slide_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shkola\Рабочий стол\img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shkola\Рабочий стол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shkola\Рабочий стол\img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shkola\Рабочий стол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08912" cy="579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shkola\Рабочий стол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shkola\Рабочий стол\img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shkola\Рабочий стол\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shkola\Рабочий стол\img2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shkola\Рабочий стол\img_s507986_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shkola\Рабочий стол\img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shkola\Рабочий стол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shkola\Рабочий стол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shkola\Рабочий стол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shkola\Рабочий стол\img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28092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shkola\Рабочий стол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84976" cy="627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ЭТИ ДЕТИ НАСТОЯЩИЕ ГЕРОИ.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22" name="Picture 2" descr="C:\Documents and Settings\shkola\Рабочий стол\241658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392488" cy="51125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ЕСТЕСТВЕННО, ЭТО  ВСЕГО ЛИШЬ МАЛАЯ ЧАСТЬ ИМЕН САМООТВЕРЖЕННЫХ ДЕТЕЙ,КОТОРЫЕ ГОТОВЫ ЦЕННОЙ СОБСТВЕННОЙ ЖИЗНИ ПРИЙТИ НА ПОМОЩЬ.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shkola\Рабочий стол\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shkola\Рабочий стол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shkola\Рабочий стол\img1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shkola\Рабочий стол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8640"/>
            <a:ext cx="83529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shkola\Рабочий стол\img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92D050"/>
      </a:dk1>
      <a:lt1>
        <a:srgbClr val="92D050"/>
      </a:lt1>
      <a:dk2>
        <a:srgbClr val="FF0000"/>
      </a:dk2>
      <a:lt2>
        <a:srgbClr val="E3DED1"/>
      </a:lt2>
      <a:accent1>
        <a:srgbClr val="F07F09"/>
      </a:accent1>
      <a:accent2>
        <a:srgbClr val="FFC000"/>
      </a:accent2>
      <a:accent3>
        <a:srgbClr val="00B0F0"/>
      </a:accent3>
      <a:accent4>
        <a:srgbClr val="92D050"/>
      </a:accent4>
      <a:accent5>
        <a:srgbClr val="7030A0"/>
      </a:accent5>
      <a:accent6>
        <a:srgbClr val="00B050"/>
      </a:accent6>
      <a:hlink>
        <a:srgbClr val="FF0000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32</Words>
  <Application>Microsoft Office PowerPoint</Application>
  <PresentationFormat>Экран (4:3)</PresentationFormat>
  <Paragraphs>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ЭТИ ДЕТИ НАСТОЯЩИЕ ГЕРОИ.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надежда</cp:lastModifiedBy>
  <cp:revision>22</cp:revision>
  <dcterms:created xsi:type="dcterms:W3CDTF">2018-02-12T15:54:27Z</dcterms:created>
  <dcterms:modified xsi:type="dcterms:W3CDTF">2021-04-18T11:33:59Z</dcterms:modified>
</cp:coreProperties>
</file>