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6" r:id="rId3"/>
    <p:sldId id="257" r:id="rId4"/>
    <p:sldId id="262" r:id="rId5"/>
    <p:sldId id="263" r:id="rId6"/>
    <p:sldId id="287" r:id="rId7"/>
    <p:sldId id="288" r:id="rId8"/>
    <p:sldId id="289" r:id="rId9"/>
    <p:sldId id="290" r:id="rId10"/>
    <p:sldId id="292" r:id="rId11"/>
    <p:sldId id="293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857232"/>
            <a:ext cx="6481778" cy="3514740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Классный час для </a:t>
            </a:r>
            <a:r>
              <a:rPr lang="ru-RU" sz="6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6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класса</a:t>
            </a:r>
          </a:p>
          <a:p>
            <a:pPr algn="ctr"/>
            <a:r>
              <a:rPr lang="ru-RU" sz="6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«Познай себя</a:t>
            </a:r>
            <a:r>
              <a:rPr lang="ru-RU" sz="6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Подготовила: Комарова Н. А.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5983311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Л П П П. Встречается очень часто. Основная черта - эмоциональность, сочетающаяся с недостаточной настойчивостью в главных жизненных вопросах (брак, образование и т. д.). Поддается чужому влиянию, и это позволяет приспосабливаться к различным условиям жизни. Счастлив в друзьях, легко сходится с людьми.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Л П П Л. Мягкость большая, чем у предыдущего типа характера, наивность. Требует особого, внимательного отношения к себе - тип маленькой королевы.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Л Л П П. Дружелюбие и простота, некоторая разбросанность интересов, склонность к самоанализу.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Л Л Л П. Эмоциональный, энергичный и решительный человек. Но часто наспех принятые решения приносят серьезные осложнения. Очень важен дополнительный тормозной механизм. Мужчины с таким характером менее эмоциональны.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Л Л Л Л.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Антиконсервативный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тип характера, способность взглянуть на старые вещи по-новому. Наибольшая эмоциональность, индивидуальность, эгоизм, упрямство, переходящее в замкнутость.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3"/>
            <a:ext cx="9144000" cy="5072098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Л П Л П. Самый сильный тип характера. Таких людей трудно в чем- либо убедить. Они с трудом меняют свою точку зрения. Но в то же время энергичны, упорно добиваются поставленных целей.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Л П Л Л. Очень похож на предыдущий тип характера. Та же настойчивость в достижении поставленных целей. Переубедить таких людей порой невозможно. Они склонны 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самокопанию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 трудом находят себе новых друзей.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 Л Л П. Мягкий характер. Такие люди «умело» конфликтуют, любят путешествовать. Легко находят друзей. Однако они часто меняют свои увлечения.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 Л Л Л. Непостоянство и независимость, желание все сделать самому присущи этим людям. Способность анализировать помогает им успешно решать сложные задачи. Обычно мягкие, приятные на первый взгляд, они часто становятся чересчур требовательными и даже жестокими.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«Самостоятельны ли вы?»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1"/>
            <a:ext cx="8229600" cy="378621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Попробуем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определить уровень вашей самостоятельности.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Внимательно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слушайте утверждения и варианты ответов, соотнесите их с собственными убеждениями и повседневным поведением. Из трех предлагаемых вариантов ответа вам нужно выбрать один.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9144000" cy="521495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Выбирая кружок или спортивную секцию, вы принимаете решение: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а) полностью самостоятельно, следуя своему влечению и интересам;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б) прислушиваюсь к мнению своих родителей и близких;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в) чисто случайно.</a:t>
            </a:r>
          </a:p>
          <a:p>
            <a:pPr>
              <a:buNone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При решении трудных задач, выполнении домашнего задания вы обычно рассчитываете: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а) на свои силы и упорство;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б) на помощь родителей, одноклассников;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в) на случай, подсказку.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3"/>
            <a:ext cx="9144000" cy="507209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Во время разговора с одноклассниками (сверстниками) вы: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а) упорно отстаиваете свою точку зрения;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б) прислушиваетесь к мнению ребят;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в) часто меняете свои взгляды.</a:t>
            </a:r>
          </a:p>
          <a:p>
            <a:pPr>
              <a:buNone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При возникновении сложных жизненных ситуаций вы принимаете решение: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а) рассчитывая только на свои знания;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б) всегда советуясь с родителями и друзьями;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в) иногда советуясь с родителями и друзьями.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9144000" cy="521495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5. Если вам поручили купить продукты, вы способны сделать самостоятельный выбор, что именно купить: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а) конечно, я так делаю;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б) наверное, смогу, но лучше все же посоветоваться с родителями;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в) нет, для меня это проблема.</a:t>
            </a:r>
          </a:p>
          <a:p>
            <a:pPr>
              <a:buNone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6. При разговоре с родителями: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а) я всегда отстаиваю свою точку зрения;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б) высказываю свою точку зрения, но при этом уважаю и позицию родителей;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в) никак не могу решиться высказать свою точку зрения.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9144000" cy="521495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7. Как вы развиваетесь как личность: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а) учитывая свои способности и желания;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б) прислушиваясь и к себе, и к мнению и рекомендациям родителей;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в) полностью полагаясь на мнение родителей.</a:t>
            </a:r>
          </a:p>
          <a:p>
            <a:pPr>
              <a:buNone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8. Заботясь о своем здоровье, вы: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а) прислушиваетесь к своим ощущениям и полагаетесь на них;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б) доверяете мнению своих родителей;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в) доверяете только решению врачей.</a:t>
            </a:r>
          </a:p>
          <a:p>
            <a:pPr>
              <a:buNone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9. Анализируя различную информацию, обычно вы: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а) полагаетесь только на свою точку зрения;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б) доверяете только известным специалистам в данной области;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в) не можете принять определенную точку зрения.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10. Планируя свою дальнейшую жизнь, вы: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а) рассчитываете только на себя и свои силы;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б) рассчитываете на помощь родителей и хороших людей;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в) полагаетесь на счастливый случай.</a:t>
            </a:r>
          </a:p>
          <a:p>
            <a:pPr>
              <a:buNone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 каждый ответ «а» запишите себе по 4 очка; за ответ «б» - по 2 очка; за ответ «в» вы не получаете ни одного очка. Результаты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От 0 до 10 очков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Вы очень нерешительны. Настолько, что это граничит с малодушием. Может быть, поэтому к вам иногда относятся с пренебрежением. Почему бы вам не попробовать проявить больше самостоятельности? Конечно, в разумных пределах.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От 11 до 29 очков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У вас сильный характер, вы неплохо переносите стрессы. Вы надежный друг. Ваша уверенность в себе, в своем будущем вполне обоснована. Вы независимы, но всегда прислушиваетесь к мнению окружающих, которые вас за это ценят и уважают.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От 30 до 40 очков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Вы чересчур самостоятельны во всех отношениях. Вы не только не терпите какого-либо вмешательства в ваши дела, но и не можете прислушаться к мнению других людей. Уверены ли вы, что всегда будете точно оценивать все плюсы и минусы принимаемых решений?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4857783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Для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тех, кто набрал от О до 10 очков, психологи рекомендуют следующее: если вы попали в ситуацию, когда вам нужно принять какое-то не очень принципиальное решение, сделайте это сразу, решительно и бесповоротно, не начинайте обычные для вас рассуждения. Ограничьтесь всего лишь 1 минутой размышлений (лучше, если это будет 30 секунд). Приняв окончательное решение, ни за что не отступайте от него. Постарайтесь перевести как можно больше ваших дел в разряд не очень принципиальных, чтобы их выполнение не зависело от долгих размышлений.</a:t>
            </a: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А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тем, кто, напротив, чересчур самостоятелен, предлагается упражнение «Чувство меры». Оно заключается в следующем: время о времени спрашивайте себя: «Не слишком ли я самоуверен?» Научитесь задавать себе этот вопрос особенно в затруднительных случаях, да и когда все безоблачно, стоит подумать на эту тему. Поверьте, хуже не будет. Помните, что самоуверенность хороша только в меру, в противном случае она превращается в недостаток.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5911873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Сегодня вы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узнали о себе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нового. Надеюсь, вы честно отвечали на вопросы тестов и результаты вас не разочаровали.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любом случае помните, что характеристики, предложенные в ключах, не универсальны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Каждый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 нас - уникальная личность и обладает индивидуальными чертами характера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686800" cy="4857784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       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Говорят, человек есть тайна, ее надо разгадать. И каждый из вас тоже тайна. Не только для окружающих, но и для самих себя.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«Познай самого себя», - говорили древние. Но как же узнать самого себя: свои сильные и слабые стороны, плюсы и минусы своего характера - словом, все составляющие своей индивидуальности? Этим занимается психология.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Ученые-психологи разработали большое количество тестов, с помощью которых можно узнать много интересного не только о самом себе, но и о людях, которые вас окружают.</a:t>
            </a:r>
          </a:p>
          <a:p>
            <a:pPr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Давайте попробуем вместе. 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2954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«Какое полушарие у вас главное?»</a:t>
            </a:r>
            <a:endParaRPr lang="ru-RU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142985"/>
            <a:ext cx="8472518" cy="4000528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Известно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что у разных людей правое и левое полушария головного мозга работают неодинаково. Среди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левополушарных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людей много инженеров, математиков, философов, лингвистов.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Правополушарные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люди обладают конкретным и в то же время образным, эмоциональным мышлением. Среди них много художников, артистов, исполнителей эстрадной музыки.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7"/>
            <a:ext cx="8229600" cy="450059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Приготовьте чистый лист бумаги и ручку.</a:t>
            </a:r>
          </a:p>
          <a:p>
            <a:pPr algn="just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задание 1: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 - правый или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левый -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обозначайте соответственно буквами П и Л.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Ведущая рука.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Переплетите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пальцы рук: вы заметите, что сверху всегда оказывается один и тот же палец. Если левый - вы человек эмоциональный, правый - у вас аналитический склад ума.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Содержимое 6" descr="http://s44.radikal.ru/i106/0906/eb/e4cb83e912f1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3446"/>
            <a:ext cx="3286116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85729"/>
            <a:ext cx="8686800" cy="478634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Задание №2. 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Ведущий глаз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Попробуйте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прицелиться, выбрав себе мишень и глядя на нее через своеобразную мушку - карандаш или ручку. Если зажмурить ведущий глаз, вы заметите, что мишень сместится относительно мушки. Левый ведущий глаз говорит о мягком и уступчивом характере, правый - о твердом, настойчивом, более агрессивном.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Содержимое 3" descr="http://auraplus.org/wp-content/uploads/2014/09/1350020031_tn.jpg"/>
          <p:cNvPicPr>
            <a:picLocks/>
          </p:cNvPicPr>
          <p:nvPr/>
        </p:nvPicPr>
        <p:blipFill>
          <a:blip r:embed="rId2" cstate="print"/>
          <a:srcRect l="50000" b="51042"/>
          <a:stretch>
            <a:fillRect/>
          </a:stretch>
        </p:blipFill>
        <p:spPr bwMode="auto">
          <a:xfrm>
            <a:off x="0" y="4857760"/>
            <a:ext cx="2643174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Задание 3</a:t>
            </a: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Поза Наполеона.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3"/>
            <a:ext cx="8229600" cy="2071702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 переплетении рук на груди сверху оказывается левая рука, вы склонны к кокетству, правая - к простоте и простодушию.</a:t>
            </a:r>
          </a:p>
          <a:p>
            <a:endParaRPr lang="ru-RU" dirty="0"/>
          </a:p>
        </p:txBody>
      </p:sp>
      <p:pic>
        <p:nvPicPr>
          <p:cNvPr id="4" name="Содержимое 3" descr="http://auraplus.org/wp-content/uploads/2014/09/1350020031_tn.jpg"/>
          <p:cNvPicPr>
            <a:picLocks/>
          </p:cNvPicPr>
          <p:nvPr/>
        </p:nvPicPr>
        <p:blipFill>
          <a:blip r:embed="rId2" cstate="print"/>
          <a:srcRect t="50000" r="50000"/>
          <a:stretch>
            <a:fillRect/>
          </a:stretch>
        </p:blipFill>
        <p:spPr bwMode="auto">
          <a:xfrm>
            <a:off x="0" y="3286124"/>
            <a:ext cx="2928926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Задание 4</a:t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Аплодирование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1461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удобнее хлопать правой рукой, можно говорить о решительном характере, левой - вы часто колеблетесь, прежде чем принять решение, обдумываете, как лучше поступить, чтобы не обидеть окружающих.</a:t>
            </a:r>
          </a:p>
          <a:p>
            <a:endParaRPr lang="ru-RU" dirty="0"/>
          </a:p>
        </p:txBody>
      </p:sp>
      <p:pic>
        <p:nvPicPr>
          <p:cNvPr id="4" name="Содержимое 3" descr="http://belaga.ru/upload/blogs/e001a11324887ad9f7bd61930547028f.jpg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14818"/>
            <a:ext cx="3786182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отдельно взятый тест помогает определить какую-то из черт вашего характера, то их сочетание позволяет выделить гораздо больше типов характера.</a:t>
            </a:r>
          </a:p>
          <a:p>
            <a:pPr algn="ctr">
              <a:buNone/>
            </a:pPr>
            <a:r>
              <a:rPr lang="ru-RU" b="1" dirty="0" smtClean="0"/>
              <a:t> </a:t>
            </a:r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Теперь можем приступить к интерпретации: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 П П П. Для такого человека характерна ориентация на общепринятое мнение. Он не любит конфликтовать и ссориться.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 П П Л. Для вас характерна нерешительность. Обычно вы подолгу раздумываете, как лучше поступить, чтобы никого не обидеть.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 П Л П. Кокетство, решительность, чувство юмора, артистизм. При общении с такими людьми необходимы юмор и решительность. Очень контактный тип характера; наиболее часто встречается среди женщин.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 Л П П. Характер, сочетающий аналитический склад ума и мягкость. Медленное привыкание, осторожность, в отношениях терпимость и некоторая холодность.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 П Л Л. Редкий тип характера. Близок к третьему (П П Л П), но мягче. Наблюдается некоторое противоречие между нерешительностью (левое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аплодирование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и твердостью (правый ведущий глаз).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 Л П Л. Слабый и самый редкий тип характера. Обладатели такого характера беззащитны, подвержены различным влияниям. Встречается, как правило, у женщин.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Words>1615</Words>
  <Application>Microsoft Office PowerPoint</Application>
  <PresentationFormat>Экран (4:3)</PresentationFormat>
  <Paragraphs>91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«Какое полушарие у вас главное?»</vt:lpstr>
      <vt:lpstr>Слайд 4</vt:lpstr>
      <vt:lpstr>Слайд 5</vt:lpstr>
      <vt:lpstr> Задание 3 Поза Наполеона.  </vt:lpstr>
      <vt:lpstr>Задание 4 Аплодирование</vt:lpstr>
      <vt:lpstr>Слайд 8</vt:lpstr>
      <vt:lpstr>Слайд 9</vt:lpstr>
      <vt:lpstr>Слайд 10</vt:lpstr>
      <vt:lpstr>Слайд 11</vt:lpstr>
      <vt:lpstr>«Самостоятельны ли вы?»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Педагог-психолог Салатикова Г.В.</dc:title>
  <dc:creator>ПУ 136</dc:creator>
  <cp:lastModifiedBy>надежда</cp:lastModifiedBy>
  <cp:revision>17</cp:revision>
  <dcterms:created xsi:type="dcterms:W3CDTF">2016-05-13T11:37:56Z</dcterms:created>
  <dcterms:modified xsi:type="dcterms:W3CDTF">2021-05-04T14:52:16Z</dcterms:modified>
</cp:coreProperties>
</file>