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sldIdLst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0BC2-C876-4AFA-B6C6-DFF62A2D61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6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F5D7-4618-41C0-A11F-6274BA1538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4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4F05-5480-4FB5-B87A-F62CADD11A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6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13E2-D056-4588-903C-50F9F1D374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4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B6D8-A5CA-450A-A70C-8D252D720FF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6C1-07F9-4869-AA1D-28113BB1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6180-F011-4C9D-B44E-7AD6FF323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6C02-4913-43E9-8A21-68A6311A48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472C-7BB1-4E2F-A7AC-ACF878A1C6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9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CB5E-AC0B-4087-B8DC-CB28787E6A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7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1D59-BF0E-447A-AEDF-40488AAFEC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3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4FF53-EC00-4EBE-B318-4E010F6B4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768A-067D-4CC8-B292-67B637F9BE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53ADB-04A2-434C-9392-C2ED82353E3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4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53ADB-04A2-434C-9392-C2ED82353E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785813"/>
            <a:ext cx="4176464" cy="5595515"/>
          </a:xfrm>
        </p:spPr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викторина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«Русские народные сказки»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Подготовила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Сысоева О. А.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начальных классов </a:t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В гостях у сказки - 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8028" y="5949280"/>
            <a:ext cx="10801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362" y="-1161884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036496" cy="16561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 кого превратился братец Иванушка, который не послушался сестрицу Алёнушку?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home\Desktop\1295658711_11869413544_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62" y="2548731"/>
            <a:ext cx="5476875" cy="2628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5805264"/>
            <a:ext cx="282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в</a:t>
            </a:r>
            <a:r>
              <a:rPr lang="ru-RU" sz="3200" dirty="0" smtClean="0">
                <a:solidFill>
                  <a:srgbClr val="7030A0"/>
                </a:solidFill>
              </a:rPr>
              <a:t> козлёночка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8021" y="-1057730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В</a:t>
            </a:r>
            <a:r>
              <a:rPr lang="ru-RU" i="1" dirty="0" smtClean="0">
                <a:solidFill>
                  <a:srgbClr val="FF0000"/>
                </a:solidFill>
              </a:rPr>
              <a:t> чём нёс </a:t>
            </a:r>
            <a:r>
              <a:rPr lang="ru-RU" i="1" dirty="0">
                <a:solidFill>
                  <a:srgbClr val="FF0000"/>
                </a:solidFill>
              </a:rPr>
              <a:t>медведь девочку вместе с </a:t>
            </a:r>
            <a:r>
              <a:rPr lang="ru-RU" i="1" dirty="0" smtClean="0">
                <a:solidFill>
                  <a:srgbClr val="FF0000"/>
                </a:solidFill>
              </a:rPr>
              <a:t>пирожками?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home\Desktop\thumb_img_56cadf00606aa_resize_0_21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3888432" cy="415926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4797152"/>
            <a:ext cx="1764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в</a:t>
            </a:r>
            <a:r>
              <a:rPr lang="ru-RU" sz="3200" b="1" dirty="0" smtClean="0">
                <a:solidFill>
                  <a:srgbClr val="7030A0"/>
                </a:solidFill>
              </a:rPr>
              <a:t> коробе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4317" y="-1051549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58417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 помощью какого предмета Иван -царевич нашёл себе на болоте  жену?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home\Desktop\Царевна-Лягушка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9200"/>
            <a:ext cx="5583138" cy="385841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54452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стрела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9537" y="-1057730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Из какой посуды </a:t>
            </a:r>
            <a:r>
              <a:rPr lang="ru-RU" i="1" dirty="0">
                <a:solidFill>
                  <a:srgbClr val="FF0000"/>
                </a:solidFill>
              </a:rPr>
              <a:t>журавль кормил </a:t>
            </a:r>
            <a:r>
              <a:rPr lang="ru-RU" i="1" dirty="0" smtClean="0">
                <a:solidFill>
                  <a:srgbClr val="FF0000"/>
                </a:solidFill>
              </a:rPr>
              <a:t>лису в сказке «Лиса и журавль»?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ome\Desktop\4330Сказка за сказкой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09435" cy="382266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949280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и</a:t>
            </a:r>
            <a:r>
              <a:rPr lang="ru-RU" sz="3200" b="1" dirty="0" smtClean="0">
                <a:solidFill>
                  <a:srgbClr val="7030A0"/>
                </a:solidFill>
              </a:rPr>
              <a:t>з кувшина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9537" y="-1174361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С помощью какого предмета можно убить </a:t>
            </a:r>
            <a:r>
              <a:rPr lang="ru-RU" i="1" dirty="0" smtClean="0">
                <a:solidFill>
                  <a:srgbClr val="FF0000"/>
                </a:solidFill>
              </a:rPr>
              <a:t>Кощея Бессмертного?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Картинки по запросу кощей бессмертный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331108" cy="452596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5301208"/>
            <a:ext cx="1051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иглы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6344" y="-1186273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Какое животное имеет кличку Сивка-Бурка? </a:t>
            </a:r>
          </a:p>
        </p:txBody>
      </p:sp>
      <p:pic>
        <p:nvPicPr>
          <p:cNvPr id="6146" name="Picture 2" descr="C:\Users\home\Desktop\6991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2"/>
          <a:stretch/>
        </p:blipFill>
        <p:spPr bwMode="auto">
          <a:xfrm>
            <a:off x="2267744" y="1772816"/>
            <a:ext cx="3632728" cy="45259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5229200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конь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362" y="-1174361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Кто разбил 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яичко, махнув хвостиком? </a:t>
            </a:r>
            <a:endParaRPr lang="ru-RU" dirty="0"/>
          </a:p>
        </p:txBody>
      </p:sp>
      <p:pic>
        <p:nvPicPr>
          <p:cNvPr id="1026" name="Picture 2" descr="C:\Users\home\Desktop\img_56caddb5445c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269776" cy="45259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0272" y="5085184"/>
            <a:ext cx="1482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мышка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362" y="-1174361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Кто первым нашёл теремок? </a:t>
            </a:r>
            <a:endParaRPr lang="ru-RU" dirty="0"/>
          </a:p>
        </p:txBody>
      </p:sp>
      <p:pic>
        <p:nvPicPr>
          <p:cNvPr id="4098" name="Picture 2" descr="C:\Users\home\Desktop\1a541e603614070f33cbf5ebab2739cd_1381562764_600_63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4263073" cy="4525963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5229200"/>
            <a:ext cx="399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мышка </a:t>
            </a:r>
            <a:r>
              <a:rPr lang="ru-RU" sz="3200" b="1" dirty="0">
                <a:solidFill>
                  <a:srgbClr val="7030A0"/>
                </a:solidFill>
              </a:rPr>
              <a:t>— норушка</a:t>
            </a:r>
          </a:p>
        </p:txBody>
      </p:sp>
    </p:spTree>
    <p:extLst>
      <p:ext uri="{BB962C8B-B14F-4D97-AF65-F5344CB8AC3E}">
        <p14:creationId xmlns:p14="http://schemas.microsoft.com/office/powerpoint/2010/main" val="33366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8766" y="-1167448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Кого Колобок повстречал первым?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5301208"/>
            <a:ext cx="2232248" cy="8249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зайчика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home\Desktop\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3624617" cy="455102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1292" y="-1174361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5121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В какой сказке лиса заставила волка ловить рыбу хвостом в проруби?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home\Desktop\lisa_i_volk_skazk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5365574" cy="410168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445224"/>
            <a:ext cx="294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«Лиса и волк»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ome\Desktop\картинки анимашки\21ecba1fb6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865" y="-1095103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412776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 smtClean="0">
                <a:solidFill>
                  <a:srgbClr val="FF0000"/>
                </a:solidFill>
              </a:rPr>
              <a:t> знаю, вы любите игры,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Песни, загадки и пляски.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Но нет ничего интересней,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Чем русские народные сказки.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ome\Desktop\laksiq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21488"/>
            <a:ext cx="3019400" cy="30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953" y="-1057730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home\Desktop\143470473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636912"/>
            <a:ext cx="6480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908720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1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6949" y="-968388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 какой сказке хищная рыба исполняла желания?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5953635"/>
            <a:ext cx="1512168" cy="904364"/>
          </a:xfrm>
        </p:spPr>
        <p:txBody>
          <a:bodyPr/>
          <a:lstStyle/>
          <a:p>
            <a:pPr marL="0" indent="0">
              <a:buNone/>
            </a:pPr>
            <a:endParaRPr lang="ru-RU" dirty="0">
              <a:ln w="571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 descr="C:\Users\home\Desktop\russkie-narodniye-skaz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2" y="1844824"/>
            <a:ext cx="4904264" cy="346043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81624305_emel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3209784"/>
            <a:ext cx="2838775" cy="36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66124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«По щучьему веленью»</a:t>
            </a:r>
          </a:p>
        </p:txBody>
      </p:sp>
    </p:spTree>
    <p:extLst>
      <p:ext uri="{BB962C8B-B14F-4D97-AF65-F5344CB8AC3E}">
        <p14:creationId xmlns:p14="http://schemas.microsoft.com/office/powerpoint/2010/main" val="9638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9004" y="-1057730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Какие продукты попросил солдат у старухи, чтобы сварить кашу из топора?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Desktop\14090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4906552" cy="362319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</a:t>
            </a:r>
            <a:r>
              <a:rPr lang="ru-RU" sz="3200" b="1" dirty="0" smtClean="0">
                <a:solidFill>
                  <a:srgbClr val="7030A0"/>
                </a:solidFill>
              </a:rPr>
              <a:t>рупу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smtClean="0">
                <a:solidFill>
                  <a:srgbClr val="7030A0"/>
                </a:solidFill>
              </a:rPr>
              <a:t>масло, соль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3562" y="-1038757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Как звали девушку, которую Кощей Бессмертный превратил в Царевну-лягушку?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5960584"/>
            <a:ext cx="3744416" cy="897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Василиса Премудрая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home\Desktop\post-81044-1358079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116971" cy="369883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0547" y="-912076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>В какой сказке медведей звали: Михаил Иванович, Настасья Петровна и Мишутка?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ome\Desktop\photo_37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708920"/>
            <a:ext cx="4324350" cy="313372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016932"/>
            <a:ext cx="29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«Три медведя»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9433" y="-1057730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Кто в сказке «Репка» стоял по счёту четвёртым?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home\Desktop\1_8f9abbbefb571c29eba2b661d3257d90.jp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14" y="2132856"/>
            <a:ext cx="6618739" cy="356882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02128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Жучка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9537" y="-1057730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69273"/>
            <a:ext cx="8977745" cy="220759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Какой продукт питания помог курочке спасти жизнь петушку в  сказке «Петушок и бобовое зернышко»?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home\Desktop\petushok-i-kurochk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168352" cy="432048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4437112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масло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картинки анимашки\21ecba1fb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1092" y="-1057730"/>
            <a:ext cx="6590101" cy="8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Что в  сказке «Иван-царевич и серый волк» называется «живой» и «мёртвой»?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home\Desktop\a51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3342379" cy="433732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5013176"/>
            <a:ext cx="1040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вода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185</Words>
  <Application>Microsoft Office PowerPoint</Application>
  <PresentationFormat>Экран (4:3)</PresentationFormat>
  <Paragraphs>40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Оформление по умолчанию</vt:lpstr>
      <vt:lpstr>Тема Office</vt:lpstr>
      <vt:lpstr>Интерактивная викторина   «Русские народные сказки»  Подготовила Сысоева О. А. учитель начальных классов  </vt:lpstr>
      <vt:lpstr>Презентация PowerPoint</vt:lpstr>
      <vt:lpstr>В какой сказке хищная рыба исполняла желания? </vt:lpstr>
      <vt:lpstr> Какие продукты попросил солдат у старухи, чтобы сварить кашу из топора? </vt:lpstr>
      <vt:lpstr> Как звали девушку, которую Кощей Бессмертный превратил в Царевну-лягушку? </vt:lpstr>
      <vt:lpstr> В какой сказке медведей звали: Михаил Иванович, Настасья Петровна и Мишутка? </vt:lpstr>
      <vt:lpstr> Кто в сказке «Репка» стоял по счёту четвёртым?</vt:lpstr>
      <vt:lpstr>Какой продукт питания помог курочке спасти жизнь петушку в  сказке «Петушок и бобовое зернышко»? </vt:lpstr>
      <vt:lpstr>Что в  сказке «Иван-царевич и серый волк» называется «живой» и «мёртвой»? </vt:lpstr>
      <vt:lpstr>В кого превратился братец Иванушка, который не послушался сестрицу Алёнушку?</vt:lpstr>
      <vt:lpstr>В чём нёс медведь девочку вместе с пирожками?</vt:lpstr>
      <vt:lpstr>С помощью какого предмета Иван -царевич нашёл себе на болоте  жену? </vt:lpstr>
      <vt:lpstr>Из какой посуды журавль кормил лису в сказке «Лиса и журавль»? </vt:lpstr>
      <vt:lpstr>С помощью какого предмета можно убить Кощея Бессмертного? </vt:lpstr>
      <vt:lpstr>Какое животное имеет кличку Сивка-Бурка? </vt:lpstr>
      <vt:lpstr>Кто разбил  яичко, махнув хвостиком? </vt:lpstr>
      <vt:lpstr>Кто первым нашёл теремок? </vt:lpstr>
      <vt:lpstr>Кого Колобок повстречал первым?</vt:lpstr>
      <vt:lpstr> В какой сказке лиса заставила волка ловить рыбу хвостом в проруби?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Сысоева</cp:lastModifiedBy>
  <cp:revision>34</cp:revision>
  <dcterms:created xsi:type="dcterms:W3CDTF">2017-08-12T17:29:13Z</dcterms:created>
  <dcterms:modified xsi:type="dcterms:W3CDTF">2021-10-28T12:33:07Z</dcterms:modified>
</cp:coreProperties>
</file>