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3" r:id="rId4"/>
    <p:sldId id="261" r:id="rId5"/>
    <p:sldId id="262" r:id="rId6"/>
    <p:sldId id="271" r:id="rId7"/>
    <p:sldId id="272" r:id="rId8"/>
    <p:sldId id="273" r:id="rId9"/>
    <p:sldId id="274" r:id="rId10"/>
    <p:sldId id="270" r:id="rId11"/>
    <p:sldId id="276" r:id="rId12"/>
    <p:sldId id="278" r:id="rId13"/>
    <p:sldId id="279" r:id="rId14"/>
    <p:sldId id="25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201BC5-AC61-499F-A9CA-F5460448E691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C894F-DAA7-420E-8A78-D347ED0ED2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48680"/>
            <a:ext cx="7851648" cy="1656184"/>
          </a:xfrm>
        </p:spPr>
        <p:txBody>
          <a:bodyPr/>
          <a:lstStyle/>
          <a:p>
            <a:r>
              <a:rPr lang="ru-RU" dirty="0" smtClean="0"/>
              <a:t>Наши привычки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и провела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</a:p>
          <a:p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Комарова Надежда Анатольевна</a:t>
            </a:r>
            <a:endParaRPr lang="ru-RU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54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3-tub-ru.yandex.net/i?id=011464e076638d3dfc1b953ac53c98f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58" y="3933056"/>
            <a:ext cx="4793762" cy="259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shsmelo.ru/wp-content/uploads/2016/03/%D0%BF%D0%BE%D0%BB%D0%B5%D0%B7%D0%BD%D1%8B%D0%B5-%D0%BF%D1%80%D0%BE%D0%B4%D1%83%D0%BA%D1%82%D1%8B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403244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2-tub-ru.yandex.net/i?id=9221b3d6c6ea5e3ad46b3116a96c9000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49" y="404664"/>
            <a:ext cx="4516580" cy="3281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51520" y="404664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овощи и фрукты – вот полезные продукты</a:t>
            </a:r>
            <a:endParaRPr lang="ru-RU" sz="2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74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girlsfood.ru/pics/attached/184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07" y="4653136"/>
            <a:ext cx="2370597" cy="1580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3-tub-ru.yandex.net/i?id=ab8c1717b930dd439576cd026de23175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45" y="4627345"/>
            <a:ext cx="2576637" cy="159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m1-tub-ru.yandex.net/i?id=a744ed8ecb10ec6e4e14218b69debfc7&amp;n=33&amp;h=215&amp;w=3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2" y="2510805"/>
            <a:ext cx="2752037" cy="1831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m0-tub-ru.yandex.net/i?id=3fd2bec6dea61a42b67ffd2d8c25c574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33" y="2569635"/>
            <a:ext cx="2564747" cy="1773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3-tub-ru.yandex.net/i?id=8d74ca7956138a05a38c1ca44b5d4742-l&amp;n=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61423"/>
            <a:ext cx="2590338" cy="1563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www.1zoom.ru/big2/527/304500-sveti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7" y="141974"/>
            <a:ext cx="2726493" cy="2044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sportfak.ru/uploads/images/00/00/01/2014/10/03/7450e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6632"/>
            <a:ext cx="2590337" cy="2277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m0-tub-ru.yandex.net/i?id=ca0d106f58322583a06e0f7f100baa7f-l&amp;n=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33" y="116632"/>
            <a:ext cx="2354142" cy="2165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708920"/>
            <a:ext cx="2734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вредная еда!</a:t>
            </a:r>
          </a:p>
          <a:p>
            <a:r>
              <a:rPr lang="ru-RU" sz="2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не ешьте никогда!</a:t>
            </a:r>
            <a:endParaRPr lang="ru-RU" sz="2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53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om-time.ru/wp-content/uploads/2014/04/skazka-pro-stranu-nery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3" y="3501008"/>
            <a:ext cx="4572000" cy="304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ed-kopilka.ru/upload/blogs/27389_23c48068cb22db701e3a2b5cf6577a3b.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63" y="260648"/>
            <a:ext cx="2359955" cy="3369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olna.org/wp-content/uploads/2014/11/iesli_khochiesh_byt_zdorovym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4045"/>
            <a:ext cx="4762500" cy="356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08104" y="42210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НЕРЯХА и ГРЯЗНУЛЯ?!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 НАС!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898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c/11/117/436/117436641_2471598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37012"/>
            <a:ext cx="453650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aua.info/pictures_ckfinder/images/PicColl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147" y="908720"/>
            <a:ext cx="3942438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249289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Лени-НЕТ!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Режиму дня- ДА!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2589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376" y="-1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 полезных привычек:</a:t>
            </a:r>
            <a:endParaRPr lang="ru-RU" sz="36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464" y="2499290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и спортивные упражнения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herson.avizinfo.com.ua/content/files/ukraine/201605/f_2345234o3x9tzm_20162505104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972" y="4228377"/>
            <a:ext cx="2848035" cy="23259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8559" y="5491118"/>
            <a:ext cx="2928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 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7" y="744491"/>
            <a:ext cx="3234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  дня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740" y="3130767"/>
            <a:ext cx="2412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Личная гигиена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cadkolp23.narod.ru/img_14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4" y="4077591"/>
            <a:ext cx="2745223" cy="2214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im3-tub-ru.yandex.net/i?id=13d90954621c0ed93c1d7882093d64f7-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30" y="664911"/>
            <a:ext cx="2880320" cy="2434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okrugsveta.ru/img/bx/iblock/57f/57f94c050971d4ede50b9e8e6db0a72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54" y="1288493"/>
            <a:ext cx="3494510" cy="2980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9773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10e374b8f4cafacf9ec6ccf71f394295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8" y="-17335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118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229600" cy="12241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8640"/>
            <a:ext cx="7869560" cy="18002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Привычки- это то, что человек повторяет неоднократно, изо дня в день (не задумываясь).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im2-tub-ru.yandex.net/i?id=5ac875dfdb03cc7cdf127fa76cd606ef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8732382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74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ru-RU" dirty="0" smtClean="0">
                <a:solidFill>
                  <a:schemeClr val="bg2"/>
                </a:solidFill>
              </a:rPr>
              <a:t>Привычки бывают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504056"/>
          </a:xfrm>
        </p:spPr>
        <p:txBody>
          <a:bodyPr/>
          <a:lstStyle/>
          <a:p>
            <a:r>
              <a:rPr lang="ru-RU" dirty="0" smtClean="0"/>
              <a:t>               </a:t>
            </a:r>
            <a:r>
              <a:rPr lang="ru-RU" dirty="0" smtClean="0">
                <a:solidFill>
                  <a:schemeClr val="bg2"/>
                </a:solidFill>
              </a:rPr>
              <a:t>Полезные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268761"/>
            <a:ext cx="4041775" cy="864095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dirty="0" smtClean="0">
                <a:solidFill>
                  <a:schemeClr val="bg2"/>
                </a:solidFill>
              </a:rPr>
              <a:t>Вредные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988840"/>
            <a:ext cx="4040188" cy="4371480"/>
          </a:xfrm>
        </p:spPr>
        <p:txBody>
          <a:bodyPr/>
          <a:lstStyle/>
          <a:p>
            <a:pPr lvl="0"/>
            <a:r>
              <a:rPr lang="ru-RU" dirty="0"/>
              <a:t>Умываться каждое утро</a:t>
            </a:r>
          </a:p>
          <a:p>
            <a:pPr lvl="0"/>
            <a:r>
              <a:rPr lang="ru-RU" dirty="0"/>
              <a:t>Класть вещи на место</a:t>
            </a:r>
          </a:p>
          <a:p>
            <a:pPr lvl="0"/>
            <a:r>
              <a:rPr lang="ru-RU" dirty="0"/>
              <a:t>Делать зарядку</a:t>
            </a:r>
          </a:p>
          <a:p>
            <a:pPr lvl="0"/>
            <a:r>
              <a:rPr lang="ru-RU" dirty="0"/>
              <a:t>Говорить правду</a:t>
            </a:r>
          </a:p>
          <a:p>
            <a:pPr lvl="0"/>
            <a:r>
              <a:rPr lang="ru-RU" dirty="0"/>
              <a:t>Убирать за собой игрушки, учебники</a:t>
            </a:r>
          </a:p>
          <a:p>
            <a:pPr lvl="0"/>
            <a:r>
              <a:rPr lang="ru-RU" dirty="0"/>
              <a:t>Помогать родителям</a:t>
            </a:r>
          </a:p>
          <a:p>
            <a:pPr lvl="0"/>
            <a:r>
              <a:rPr lang="ru-RU" dirty="0"/>
              <a:t>Выполнять режим дня</a:t>
            </a:r>
          </a:p>
          <a:p>
            <a:pPr lvl="0"/>
            <a:r>
              <a:rPr lang="ru-RU" dirty="0"/>
              <a:t>Учить уроки</a:t>
            </a:r>
          </a:p>
          <a:p>
            <a:pPr lvl="0"/>
            <a:r>
              <a:rPr lang="ru-RU" dirty="0"/>
              <a:t>Мыть руки перед едой</a:t>
            </a:r>
          </a:p>
          <a:p>
            <a:r>
              <a:rPr lang="ru-RU" dirty="0" smtClean="0"/>
              <a:t>Правильно питаться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371480"/>
          </a:xfrm>
        </p:spPr>
        <p:txBody>
          <a:bodyPr/>
          <a:lstStyle/>
          <a:p>
            <a:pPr lvl="0"/>
            <a:r>
              <a:rPr lang="ru-RU" dirty="0"/>
              <a:t>Постоянно жевать </a:t>
            </a:r>
            <a:r>
              <a:rPr lang="ru-RU" dirty="0" smtClean="0"/>
              <a:t>жвачку</a:t>
            </a:r>
            <a:endParaRPr lang="ru-RU" dirty="0"/>
          </a:p>
          <a:p>
            <a:r>
              <a:rPr lang="ru-RU" dirty="0"/>
              <a:t>Обманывать</a:t>
            </a:r>
          </a:p>
          <a:p>
            <a:r>
              <a:rPr lang="ru-RU" dirty="0"/>
              <a:t>Грызть ногти, карандаш, ручку</a:t>
            </a:r>
          </a:p>
          <a:p>
            <a:r>
              <a:rPr lang="ru-RU" dirty="0"/>
              <a:t>Лениться</a:t>
            </a:r>
          </a:p>
          <a:p>
            <a:pPr lvl="0"/>
            <a:r>
              <a:rPr lang="ru-RU" dirty="0" smtClean="0"/>
              <a:t>Переедать (обжорство)</a:t>
            </a:r>
          </a:p>
          <a:p>
            <a:r>
              <a:rPr lang="ru-RU" dirty="0"/>
              <a:t>Бросать мусор где </a:t>
            </a:r>
            <a:r>
              <a:rPr lang="ru-RU" dirty="0" smtClean="0"/>
              <a:t>попало</a:t>
            </a:r>
          </a:p>
          <a:p>
            <a:r>
              <a:rPr lang="ru-RU" dirty="0" smtClean="0"/>
              <a:t>Драться и сквернословить</a:t>
            </a:r>
          </a:p>
          <a:p>
            <a:r>
              <a:rPr lang="ru-RU" dirty="0" smtClean="0"/>
              <a:t>Неряшливость</a:t>
            </a:r>
          </a:p>
          <a:p>
            <a:r>
              <a:rPr lang="ru-RU" dirty="0" smtClean="0"/>
              <a:t>Алкоголизм и </a:t>
            </a:r>
            <a:r>
              <a:rPr lang="ru-RU" dirty="0" err="1" smtClean="0"/>
              <a:t>табакокурение</a:t>
            </a:r>
            <a:endParaRPr lang="ru-RU" dirty="0" smtClean="0"/>
          </a:p>
          <a:p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180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chportal.ru/_ld/490/465756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488832" cy="568863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9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3-tub-ru.yandex.net/i?id=915e9695dd502526e24a94b9749817e3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7620000" cy="5715000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2112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1406" y="58122"/>
            <a:ext cx="41044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покушать сытно,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Много, вкусно, аппетитно,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 я всё и без разбора,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я … 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35778"/>
            <a:ext cx="46187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обжора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telegraf.lv/upload/picture/picture/2010_01/49974/i_005-zzl_article.jpg?12623502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4000500" cy="20002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xn--b1accz8b1g.xn--j1amh/uploads/content/2013/08/49f1441390cc4968fa7a142d2249ee7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03026"/>
            <a:ext cx="4000500" cy="26642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0.liveinternet.ru/images/attach/b/4/103/63/103063742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5" y="3505219"/>
            <a:ext cx="4286250" cy="30003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41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3923" y="3562610"/>
            <a:ext cx="1660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грязнуля</a:t>
            </a:r>
            <a:endParaRPr lang="ru-RU" sz="28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31" y="11663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люблю я, братцы, мыться,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мылом, щёткой не дружу.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поэтому, ребята,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Вечно грязный я хожу.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сейчас не потому ли</a:t>
            </a:r>
            <a:b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Назовут меня… 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moiskazki.ucoz.ru/reben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8184"/>
            <a:ext cx="3898404" cy="303563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ib2.znaimo.com.ua/tw_files2/urls_4/985/d-984751/984751_html_m3eb046f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949202" cy="25050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t1.stranamam.ru/data/cache/2011may/03/57/1869099_53690-110x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85830"/>
            <a:ext cx="1949202" cy="212139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9545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775" y="332656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Честно я скажу ребятам: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опрятным, аккуратным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трудно самому.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не знаю почему.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Вещи всюду я бросаю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найти их не могу,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схвачу, в том и бегу.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штаны? А где рубаха?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не знаю.</a:t>
            </a:r>
            <a:b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…</a:t>
            </a:r>
          </a:p>
        </p:txBody>
      </p:sp>
      <p:pic>
        <p:nvPicPr>
          <p:cNvPr id="3076" name="Picture 4" descr="http://astersoft.net/images/d/8/kak-vybrat-hobbi-dlja-dete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26" y="3020058"/>
            <a:ext cx="3653931" cy="38379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85783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неряха</a:t>
            </a:r>
            <a:endParaRPr lang="ru-RU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etskiychas.ru/wp-content/uploads/2014/02/gryaznuly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26" y="36512"/>
            <a:ext cx="3653932" cy="29556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090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59873"/>
            <a:ext cx="38884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вчера был на Луне!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Что, не верите вы мне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Лунный камень я привёз,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Доставал рукой до звёзд.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Погулял я по Луне –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Видел лунных человечков,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Перемолвились словечком.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руки у них, три глаза –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видал таких ни разу.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Погостил у них немножко,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понравилось там мне!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ему не верьте слишком,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он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papa-mojet.ru/_bl/0/802019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9873"/>
            <a:ext cx="4392488" cy="49133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5617273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врунишка</a:t>
            </a:r>
            <a:endParaRPr lang="ru-RU" sz="4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438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617</TotalTime>
  <Words>169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Наши привычки</vt:lpstr>
      <vt:lpstr>Слайд 2</vt:lpstr>
      <vt:lpstr>          Привычки бывают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привычки</dc:title>
  <dc:creator>Светлана Куликова</dc:creator>
  <cp:lastModifiedBy>надежда</cp:lastModifiedBy>
  <cp:revision>33</cp:revision>
  <dcterms:created xsi:type="dcterms:W3CDTF">2017-03-14T06:05:36Z</dcterms:created>
  <dcterms:modified xsi:type="dcterms:W3CDTF">2022-02-07T10:55:24Z</dcterms:modified>
</cp:coreProperties>
</file>