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61" r:id="rId4"/>
    <p:sldId id="262" r:id="rId5"/>
    <p:sldId id="263" r:id="rId6"/>
    <p:sldId id="278" r:id="rId7"/>
    <p:sldId id="275" r:id="rId8"/>
    <p:sldId id="264" r:id="rId9"/>
    <p:sldId id="265" r:id="rId10"/>
    <p:sldId id="276" r:id="rId11"/>
    <p:sldId id="267" r:id="rId12"/>
    <p:sldId id="277" r:id="rId13"/>
    <p:sldId id="268" r:id="rId14"/>
    <p:sldId id="279" r:id="rId15"/>
    <p:sldId id="269" r:id="rId16"/>
    <p:sldId id="280" r:id="rId17"/>
    <p:sldId id="270" r:id="rId18"/>
    <p:sldId id="282" r:id="rId19"/>
    <p:sldId id="274" r:id="rId20"/>
    <p:sldId id="281" r:id="rId21"/>
    <p:sldId id="272" r:id="rId22"/>
    <p:sldId id="283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54" autoAdjust="0"/>
    <p:restoredTop sz="94713" autoAdjust="0"/>
  </p:normalViewPr>
  <p:slideViewPr>
    <p:cSldViewPr>
      <p:cViewPr varScale="1">
        <p:scale>
          <a:sx n="72" d="100"/>
          <a:sy n="72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5946C-EDB2-4DA0-99F0-11DDB3EAC6B2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9707C-E1F6-4600-BA6B-4D5D5F56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AAF34-6B02-47B8-A0CE-A4CD9DEAC1F1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18E3F-992E-42DE-A747-CF7827576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4A04-E79F-4E57-B038-21F233E09CFF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F6E-81DD-4778-9BB6-11ECBFB32478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591D-3B4E-49D9-BC70-AA6A217B4A22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0D85-DF96-40A1-8F47-E3B3B233B3E4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B77-FD5A-4979-A6E9-1B0B82D02973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C053-8AD8-40FE-BF64-12AD37854286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1F68-C609-4BE8-BC37-F6056AF7371F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3E12-C5BE-4B44-8555-9BB67E15719B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F413-C279-4AFA-B972-F393764C4B03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8A41-A20F-4C69-BF96-7F3C47C03CBB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EDB8-E854-45DE-9783-17FED917D7B3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2C09-24FE-44E3-958C-D6BB31099278}" type="datetime1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Р.Г.Н.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0B94-F5EF-4EBB-BA62-EC5C1C609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етодическая работа\Рамки\Фоны\Фоны_3\TILE09_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D:\Методическая работа\Рамки\Фоны\Фоны_3\TILE09_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9200" y="2616200"/>
            <a:ext cx="1625600" cy="1625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"/>
            <a:ext cx="9144000" cy="62786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r"/>
            <a:endParaRPr lang="ru-RU" sz="32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подготовила</a:t>
            </a:r>
            <a:b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Меджнунова</a:t>
            </a:r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В.И.</a:t>
            </a:r>
          </a:p>
          <a:p>
            <a:pPr algn="r"/>
            <a:endParaRPr lang="ru-RU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Картинки по запросу книги картинк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286124"/>
            <a:ext cx="3000396" cy="242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642918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Много книг чудесных, умных, интересных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5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book"/>
          <p:cNvPicPr>
            <a:picLocks noChangeAspect="1" noChangeArrowheads="1"/>
          </p:cNvPicPr>
          <p:nvPr/>
        </p:nvPicPr>
        <p:blipFill>
          <a:blip r:embed="rId3"/>
          <a:srcRect l="23512" r="24245"/>
          <a:stretch>
            <a:fillRect/>
          </a:stretch>
        </p:blipFill>
        <p:spPr bwMode="auto">
          <a:xfrm>
            <a:off x="471488" y="930275"/>
            <a:ext cx="4171950" cy="521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85984" y="0"/>
            <a:ext cx="4429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Самая старая книга</a:t>
            </a:r>
            <a:endParaRPr lang="ru-RU" sz="4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1214422"/>
            <a:ext cx="30718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Можно увидеть в Болгарском национальном историческом музее в Софии. Раритет содержит шесть скрепленных между собой листов 24-каратного золота, на которых выбит текст и изображены рисунки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lh3.googleusercontent.com/NHpwK6IVghZ3Hb9qJPhUsnQy53jHe42NxQy1PqPGcoBZ3FfvzHuzrcauWVAyiwISrwPKQCuhbCe7xRrJjW5rbKH4Yn0etglggysyoINAFRUIm7inJf7dRRtNyMOyDPzGV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071810"/>
            <a:ext cx="4024314" cy="314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lh4.googleusercontent.com/B8GRJnpJl3DLc_nHIRkzWkp9FEKPth0sevC1cF0noIJpeVt8NlwdMASUwYVv50o17thX_rDqHs4viyYa9w35OUGnBE-tPHcl0tV4vyrGtxYdACMVbEzu2ZBH2tjiwoxEK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214554"/>
            <a:ext cx="407196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1428736"/>
            <a:ext cx="364332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Фрэнсис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Пикеринг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 при изготовлении своих книг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художница в обилии использует цветы из собственного сада, а также переработанные страницы из журналов по садоводству.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142852"/>
            <a:ext cx="52027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Книга из цветочных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лепестков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3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Фоторепортаж о самой большой книге в мире для малышей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751" y="1173163"/>
            <a:ext cx="7167588" cy="50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21429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Самая большая в мире книга для малышей</a:t>
            </a:r>
            <a:endParaRPr lang="ru-RU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lh4.googleusercontent.com/1cVwj_xXZtVkEeGXGSYtR-t8HL6M1JinUNxfCO9mMH0C_Zx-crYd6dJIyiobRWasX3W4cpWLkZWqaiCUcQbKHDKQGuFLvV1s5UiEVIz73x542KdDdLfeS-8qTAI_NpUSW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14324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lh3.googleusercontent.com/IJdvsTZLZXIpD6TJz43nu_a4kX1t710Uqc5Ku2ozOsnA7xlg0XYlurKi5ZMArOVoQpkze1kGJa_ADa71ArxsvL6LDU0usi8WG7GMSVlvTGy4Gi8PBMg6uxQnEX7UqWzRv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92880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28662" y="285728"/>
            <a:ext cx="69271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Дырявая книга 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Джонатана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Сафрана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Фоера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3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ea6e0e40318b6916cffa026d0b23dcc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1713" y="1000109"/>
            <a:ext cx="5715000" cy="42148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142852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Самая дорогая книга в мире 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429264"/>
            <a:ext cx="8786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FF0000"/>
                </a:solidFill>
              </a:rPr>
              <a:t>"</a:t>
            </a:r>
            <a:r>
              <a:rPr lang="ru-RU" b="1" dirty="0" err="1" smtClean="0">
                <a:solidFill>
                  <a:srgbClr val="FF0000"/>
                </a:solidFill>
              </a:rPr>
              <a:t>Лестерский</a:t>
            </a:r>
            <a:r>
              <a:rPr lang="ru-RU" b="1" dirty="0" smtClean="0">
                <a:solidFill>
                  <a:srgbClr val="FF0000"/>
                </a:solidFill>
              </a:rPr>
              <a:t> кодекс" Леонардо да Винчи - самая дорогая книга в мире. "Трактат о воде, земле и небесных телах", составлен 500 лет назад в 1504-1516 гг. И выполненный зеркальным шрифтом на дорогой бумаге с полотняной отделкой. Эта книга была выставлена в замке </a:t>
            </a:r>
            <a:r>
              <a:rPr lang="ru-RU" b="1" dirty="0" err="1" smtClean="0">
                <a:solidFill>
                  <a:srgbClr val="FF0000"/>
                </a:solidFill>
              </a:rPr>
              <a:t>Шамбор</a:t>
            </a:r>
            <a:r>
              <a:rPr lang="ru-RU" b="1" dirty="0" smtClean="0">
                <a:solidFill>
                  <a:srgbClr val="FF0000"/>
                </a:solidFill>
              </a:rPr>
              <a:t>. Билл Гейтс купил ее за 24 миллиона долларов.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lh3.googleusercontent.com/JETf6y_PMkczBKYg0qvbZ3DPqRl9Cy_WuvA_YqCQbDBCs4xORlHKb6M5esOAZiLWD4_gt1Csp5igzZl6Lz0AGa9WM4-QJ70wLW1uz3pOJ3MgrfWG86NwCIFUM-0KwQunN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928934"/>
            <a:ext cx="3810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428860" y="642918"/>
            <a:ext cx="4036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Книга  - ночник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643050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Книга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Good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Ideas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Glow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in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Dark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» — это необычная ночная лампа, стилизованная под книгу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Она смотрится очень стильно, находясь не только на полке, но и на столе.</a:t>
            </a:r>
          </a:p>
        </p:txBody>
      </p:sp>
      <p:pic>
        <p:nvPicPr>
          <p:cNvPr id="8" name="Рисунок 7" descr="https://lh5.googleusercontent.com/-LlI5xfIxlr-2V-kp0x82tONMIJkM9D2O_w7QHcMPR2VlpQm3E6vsvFl6Xb7r-DkD429EIIdrlBXha9JWyLjTEXcavHoZnQRLqWM-LPWyFvDv5NM-h0iR0QcOo0P0jDxu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928935"/>
            <a:ext cx="3810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3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Очень необычные книги (17 фот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4929222" cy="57864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5" y="1428736"/>
            <a:ext cx="23574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Книги из камня</a:t>
            </a:r>
            <a:endParaRPr lang="ru-RU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lh4.googleusercontent.com/lqubpd2E1ms0hTedTyGJRg16L-AokN6Q_nLuPmKNKNLiGRusQwfeUXZk2DI4YIpjybyqfDseFKMKZEGZnkQOfYheQzbY7bPMhZWHx5hV_k7BqLuA-S5M-k0nCrcUvvMVQ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71678"/>
            <a:ext cx="30003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lh3.googleusercontent.com/oLGG_NzY0oyPzizB8niFPVT-wcg398wuxJAgd1svl3KvLnuzDFrdGFfcvPXlQBDTvYRdDswVNYhYcbKbnddrY60DFLSuwvfuKw5YNJXsJlNze0PXRIcQDLQH4JwW5pSr1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928802"/>
            <a:ext cx="28575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85786" y="100010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Кулинарный справочник содержит рецепты, которые изображены в стиле инструкций по сборке модульной мебели IKEA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285728"/>
            <a:ext cx="47776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Поваренная книга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Рисунок 9" descr="Похожее изображение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4071942"/>
            <a:ext cx="3041651" cy="219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Похожее изображение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4000504"/>
            <a:ext cx="2928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3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Очень необычные книги (17 фото)"/>
          <p:cNvPicPr>
            <a:picLocks noChangeAspect="1" noChangeArrowheads="1"/>
          </p:cNvPicPr>
          <p:nvPr/>
        </p:nvPicPr>
        <p:blipFill>
          <a:blip r:embed="rId3"/>
          <a:srcRect l="7047" t="3256" b="4430"/>
          <a:stretch>
            <a:fillRect/>
          </a:stretch>
        </p:blipFill>
        <p:spPr bwMode="auto">
          <a:xfrm>
            <a:off x="184150" y="1071546"/>
            <a:ext cx="4030660" cy="5500725"/>
          </a:xfrm>
          <a:prstGeom prst="rect">
            <a:avLst/>
          </a:prstGeom>
          <a:noFill/>
        </p:spPr>
      </p:pic>
      <p:pic>
        <p:nvPicPr>
          <p:cNvPr id="5" name="Picture 7" descr="Очень необычные книги (17 фото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1" y="1071546"/>
            <a:ext cx="4071967" cy="55007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285728"/>
            <a:ext cx="47863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Книги-скульптуры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амая тяжелая книга в мире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86058"/>
            <a:ext cx="521497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14480" y="357166"/>
            <a:ext cx="5632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Самая тяжелая книга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285860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По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легенде, она написана за одну ночь чешским монахом из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Богемии.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714488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Древнее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творение имеет 624 пергаментные страницы. Размеры её деревянных обложек составляют 92 на 50 см. На изготовление книги ушли шкуры 160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ослов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. Общий вес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- 75 кг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10" y="1357298"/>
            <a:ext cx="3786214" cy="2645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500166" y="571480"/>
            <a:ext cx="63257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Самая маленькая книга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868" y="3929066"/>
            <a:ext cx="5072098" cy="246770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643438" y="2000240"/>
            <a:ext cx="3571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Эта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–самая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маленькая в 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мире копия Нового Завета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Ее можно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почитать только в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600 -кратном увеличении.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3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Очень необычные книги (17 фот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2643182"/>
            <a:ext cx="4102098" cy="4000528"/>
          </a:xfrm>
          <a:prstGeom prst="rect">
            <a:avLst/>
          </a:prstGeom>
          <a:noFill/>
        </p:spPr>
      </p:pic>
      <p:pic>
        <p:nvPicPr>
          <p:cNvPr id="5" name="Picture 6" descr="Очень необычные книги (17 фото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9" y="138113"/>
            <a:ext cx="4500562" cy="400526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57166"/>
            <a:ext cx="26432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Книги из дерева</a:t>
            </a:r>
            <a:endParaRPr lang="ru-RU" sz="4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lh3.googleusercontent.com/ky6jmFmn-vmf7apPawJj_kFN6UZdtbia_QErakpTo9N4NsjNKu-AdWew5Q7O2R65ksQzHYQF1ihvlYd7xvuSqEyQ7UhK9E-OZi-jJBQbBavrrEgdzFpfvCNXRJzE-oFfW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14422"/>
            <a:ext cx="3048008" cy="47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857356" y="285728"/>
            <a:ext cx="60853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Книга – теннисный мяч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0" y="6357959"/>
            <a:ext cx="2895600" cy="500042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Очень необычные книги (17 фот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6888" y="1073151"/>
            <a:ext cx="6049962" cy="51419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0"/>
            <a:ext cx="6000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Книги часы</a:t>
            </a:r>
            <a:endParaRPr lang="ru-RU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3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86116" y="33575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000240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C00000"/>
                </a:solidFill>
              </a:rPr>
              <a:t>СПАСИБО ЗА ВНИМАНИЕ !</a:t>
            </a:r>
            <a:endParaRPr lang="ru-RU" sz="8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1714488"/>
            <a:ext cx="5929354" cy="41738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728" y="642918"/>
            <a:ext cx="58970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Самая большая книга 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90" y="1857364"/>
            <a:ext cx="3460294" cy="3889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643042" y="571480"/>
            <a:ext cx="5599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Самая толстая книга 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857760"/>
            <a:ext cx="3429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Дизайнер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Мэттьюс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создал книгу,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5000 страницах.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Похожее изображение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928802"/>
            <a:ext cx="2857520" cy="250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2143116"/>
            <a:ext cx="6381750" cy="4095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00298" y="357166"/>
            <a:ext cx="40979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Книга - тоннель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2858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Книга «</a:t>
            </a:r>
            <a:r>
              <a:rPr lang="ru-RU" b="1" dirty="0" err="1"/>
              <a:t>Tunnel</a:t>
            </a:r>
            <a:r>
              <a:rPr lang="ru-RU" b="1" dirty="0"/>
              <a:t> </a:t>
            </a:r>
            <a:r>
              <a:rPr lang="ru-RU" b="1" dirty="0" err="1"/>
              <a:t>Vision</a:t>
            </a:r>
            <a:r>
              <a:rPr lang="ru-RU" b="1" dirty="0"/>
              <a:t>» повествует о тоннеле, соединяющем Нью-Йорк и Нью-Джерси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Р.Г.Н.</a:t>
            </a:r>
            <a:endParaRPr lang="ru-RU"/>
          </a:p>
        </p:txBody>
      </p:sp>
      <p:pic>
        <p:nvPicPr>
          <p:cNvPr id="3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p-4-2"/>
          <p:cNvPicPr>
            <a:picLocks noChangeAspect="1" noChangeArrowheads="1"/>
          </p:cNvPicPr>
          <p:nvPr/>
        </p:nvPicPr>
        <p:blipFill>
          <a:blip r:embed="rId3"/>
          <a:srcRect l="11887" t="38332" r="15723"/>
          <a:stretch>
            <a:fillRect/>
          </a:stretch>
        </p:blipFill>
        <p:spPr bwMode="auto">
          <a:xfrm>
            <a:off x="184151" y="1928802"/>
            <a:ext cx="453072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628" y="285728"/>
            <a:ext cx="35719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>
                <a:solidFill>
                  <a:srgbClr val="FF0000"/>
                </a:solidFill>
              </a:rPr>
              <a:t>Читать ее можно только в холодильнике. Ведь она целиком состоит из тончайших пластин льда! Изготовлением книги художник занимался на балконе. Отливал прозрачные страницы, писал на них акварелью текст и вновь оставлял его замерзать. А затем начинался самый сложный этап работы: тоненькие страницы нужно было соединить вместе. Мастер скреплял их леской. Читать книгу можно лишь на морозе. Желательно в перчатках, чтобы буквы не растеклись от прикосновения теплых рук и труд художника не пропал даром.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85728"/>
            <a:ext cx="4214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Самая хрупкая книга в мире </a:t>
            </a:r>
            <a:endParaRPr lang="ru-RU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Monotype Corsiva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охожее изображение"/>
          <p:cNvPicPr/>
          <p:nvPr/>
        </p:nvPicPr>
        <p:blipFill>
          <a:blip r:embed="rId3"/>
          <a:srcRect b="27"/>
          <a:stretch>
            <a:fillRect/>
          </a:stretch>
        </p:blipFill>
        <p:spPr bwMode="auto">
          <a:xfrm>
            <a:off x="4857752" y="1285860"/>
            <a:ext cx="300039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по запросу необычная форма книг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929066"/>
            <a:ext cx="30003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тинки по запросу необычная форма книг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1285860"/>
            <a:ext cx="3000396" cy="246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85852" y="285728"/>
            <a:ext cx="60229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Необычной формы книги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" b="47"/>
          <a:stretch>
            <a:fillRect/>
          </a:stretch>
        </p:blipFill>
        <p:spPr>
          <a:xfrm>
            <a:off x="571472" y="1428736"/>
            <a:ext cx="4294596" cy="3036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артинки по запросу необычная форма книг"/>
          <p:cNvPicPr/>
          <p:nvPr/>
        </p:nvPicPr>
        <p:blipFill>
          <a:blip r:embed="rId4"/>
          <a:srcRect r="29"/>
          <a:stretch>
            <a:fillRect/>
          </a:stretch>
        </p:blipFill>
        <p:spPr bwMode="auto">
          <a:xfrm>
            <a:off x="4929190" y="3286124"/>
            <a:ext cx="3384529" cy="276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86116" y="642918"/>
            <a:ext cx="5374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Необычной формы книги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ртинки по запросу фон книг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71538" y="2500306"/>
            <a:ext cx="3929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книга была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создана хорватскими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книгоиздателями. </a:t>
            </a:r>
            <a:endParaRPr lang="ru-RU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того чтобы приготовить какое-нибудь блюдо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рецепту из нее, нужно сначала запечь альманах, — только после этого на его страницах появится текст.</a:t>
            </a:r>
          </a:p>
        </p:txBody>
      </p:sp>
      <p:pic>
        <p:nvPicPr>
          <p:cNvPr id="7" name="Рисунок 6" descr="https://lh6.googleusercontent.com/ZA1-d6Pa96jvpKF5Y4ASv467Ab1kdF2_U5BZjI3j35MdQeC3DrKCPnu3kNikGtDApOTHidNA1HNZchSLgDNE5O8vsxk3IGhkqedqYuGYhLZ7dGW1x7KOQoor-g9wI1ENpA"/>
          <p:cNvPicPr/>
          <p:nvPr/>
        </p:nvPicPr>
        <p:blipFill>
          <a:blip r:embed="rId3"/>
          <a:srcRect b="153"/>
          <a:stretch>
            <a:fillRect/>
          </a:stretch>
        </p:blipFill>
        <p:spPr bwMode="auto">
          <a:xfrm>
            <a:off x="1285852" y="4500570"/>
            <a:ext cx="3000364" cy="183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0482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500042"/>
            <a:ext cx="702326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Книга, которую перед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Прочтением нужно запечь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духовке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Рисунок 10" descr="Эта книга была создана хорватскими книгоиздателями. Для того чтобы приготовить какое-нибудь блюдо по рецепту из нее, нужно сначала запечь альманах, - только после этого на его страницах появится текст."/>
          <p:cNvPicPr/>
          <p:nvPr/>
        </p:nvPicPr>
        <p:blipFill>
          <a:blip r:embed="rId4"/>
          <a:srcRect r="58"/>
          <a:stretch>
            <a:fillRect/>
          </a:stretch>
        </p:blipFill>
        <p:spPr bwMode="auto">
          <a:xfrm>
            <a:off x="4929190" y="3000372"/>
            <a:ext cx="3232848" cy="227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sz="3200" dirty="0" smtClean="0">
                <a:latin typeface="Monotype Corsiva" pitchFamily="66" charset="0"/>
              </a:rPr>
              <a:t>Р.Г.Н.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354</Words>
  <Application>Microsoft Office PowerPoint</Application>
  <PresentationFormat>Экран (4:3)</PresentationFormat>
  <Paragraphs>76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КНОШ 1</cp:lastModifiedBy>
  <cp:revision>21</cp:revision>
  <dcterms:created xsi:type="dcterms:W3CDTF">2017-01-07T19:45:47Z</dcterms:created>
  <dcterms:modified xsi:type="dcterms:W3CDTF">2022-10-20T06:58:45Z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557188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